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Belleza"/>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504">
          <p15:clr>
            <a:srgbClr val="A4A3A4"/>
          </p15:clr>
        </p15:guide>
        <p15:guide id="2" orient="horz" pos="3696">
          <p15:clr>
            <a:srgbClr val="A4A3A4"/>
          </p15:clr>
        </p15:guide>
        <p15:guide id="3" orient="horz" pos="19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504"/>
        <p:guide pos="3696" orient="horz"/>
        <p:guide pos="196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Bellez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17df6ba88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317df6ba88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9FDAF5"/>
        </a:solid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6071616" y="960120"/>
            <a:ext cx="5221224" cy="305634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 name="Google Shape;16;p2"/>
          <p:cNvPicPr preferRelativeResize="0"/>
          <p:nvPr/>
        </p:nvPicPr>
        <p:blipFill rotWithShape="1">
          <a:blip r:embed="rId2">
            <a:alphaModFix/>
          </a:blip>
          <a:srcRect b="0" l="10617" r="0" t="0"/>
          <a:stretch/>
        </p:blipFill>
        <p:spPr>
          <a:xfrm>
            <a:off x="0" y="0"/>
            <a:ext cx="6153048" cy="6858000"/>
          </a:xfrm>
          <a:prstGeom prst="rect">
            <a:avLst/>
          </a:prstGeom>
          <a:noFill/>
          <a:ln>
            <a:noFill/>
          </a:ln>
        </p:spPr>
      </p:pic>
    </p:spTree>
  </p:cSld>
  <p:clrMapOvr>
    <a:masterClrMapping/>
  </p:clrMapOvr>
  <p:extLst>
    <p:ext uri="{DCECCB84-F9BA-43D5-87BE-67443E8EF086}">
      <p15:sldGuideLst>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lt1"/>
        </a:solidFill>
      </p:bgPr>
    </p:bg>
    <p:spTree>
      <p:nvGrpSpPr>
        <p:cNvPr id="62" name="Shape 62"/>
        <p:cNvGrpSpPr/>
        <p:nvPr/>
      </p:nvGrpSpPr>
      <p:grpSpPr>
        <a:xfrm>
          <a:off x="0" y="0"/>
          <a:ext cx="0" cy="0"/>
          <a:chOff x="0" y="0"/>
          <a:chExt cx="0" cy="0"/>
        </a:xfrm>
      </p:grpSpPr>
      <p:sp>
        <p:nvSpPr>
          <p:cNvPr id="63" name="Google Shape;63;p11"/>
          <p:cNvSpPr txBox="1"/>
          <p:nvPr>
            <p:ph type="title"/>
          </p:nvPr>
        </p:nvSpPr>
        <p:spPr>
          <a:xfrm>
            <a:off x="899160" y="137160"/>
            <a:ext cx="6172200" cy="12496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1"/>
          <p:cNvSpPr txBox="1"/>
          <p:nvPr>
            <p:ph idx="1" type="body"/>
          </p:nvPr>
        </p:nvSpPr>
        <p:spPr>
          <a:xfrm>
            <a:off x="899160" y="2026920"/>
            <a:ext cx="3017520" cy="390175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000"/>
              <a:buNone/>
              <a:defRPr sz="2000"/>
            </a:lvl1pPr>
            <a:lvl2pPr indent="-228600" lvl="1" marL="914400" algn="l">
              <a:lnSpc>
                <a:spcPct val="100000"/>
              </a:lnSpc>
              <a:spcBef>
                <a:spcPts val="1200"/>
              </a:spcBef>
              <a:spcAft>
                <a:spcPts val="0"/>
              </a:spcAft>
              <a:buClr>
                <a:schemeClr val="dk1"/>
              </a:buClr>
              <a:buSzPts val="1800"/>
              <a:buNone/>
              <a:defRPr sz="1800"/>
            </a:lvl2pPr>
            <a:lvl3pPr indent="-228600" lvl="2" marL="1371600" algn="l">
              <a:lnSpc>
                <a:spcPct val="100000"/>
              </a:lnSpc>
              <a:spcBef>
                <a:spcPts val="1200"/>
              </a:spcBef>
              <a:spcAft>
                <a:spcPts val="0"/>
              </a:spcAft>
              <a:buClr>
                <a:schemeClr val="dk1"/>
              </a:buClr>
              <a:buSzPts val="1600"/>
              <a:buNone/>
              <a:defRPr sz="1600"/>
            </a:lvl3pPr>
            <a:lvl4pPr indent="-228600" lvl="3" marL="1828800" algn="l">
              <a:lnSpc>
                <a:spcPct val="100000"/>
              </a:lnSpc>
              <a:spcBef>
                <a:spcPts val="1200"/>
              </a:spcBef>
              <a:spcAft>
                <a:spcPts val="0"/>
              </a:spcAft>
              <a:buClr>
                <a:schemeClr val="dk1"/>
              </a:buClr>
              <a:buSzPts val="1400"/>
              <a:buNone/>
              <a:defRPr sz="1400"/>
            </a:lvl4pPr>
            <a:lvl5pPr indent="-228600" lvl="4" marL="2286000" algn="l">
              <a:lnSpc>
                <a:spcPct val="100000"/>
              </a:lnSpc>
              <a:spcBef>
                <a:spcPts val="1200"/>
              </a:spcBef>
              <a:spcAft>
                <a:spcPts val="0"/>
              </a:spcAft>
              <a:buClr>
                <a:schemeClr val="dk1"/>
              </a:buClr>
              <a:buSzPts val="1400"/>
              <a:buNone/>
              <a:defRPr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1"/>
          <p:cNvSpPr txBox="1"/>
          <p:nvPr>
            <p:ph idx="2" type="body"/>
          </p:nvPr>
        </p:nvSpPr>
        <p:spPr>
          <a:xfrm>
            <a:off x="4525963" y="2026603"/>
            <a:ext cx="6766877" cy="390207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0"/>
              </a:spcBef>
              <a:spcAft>
                <a:spcPts val="0"/>
              </a:spcAft>
              <a:buClr>
                <a:schemeClr val="dk1"/>
              </a:buClr>
              <a:buSzPts val="2800"/>
              <a:buChar char="•"/>
              <a:defRPr/>
            </a:lvl1pPr>
            <a:lvl2pPr indent="-381000" lvl="1" marL="914400" algn="l">
              <a:lnSpc>
                <a:spcPct val="90000"/>
              </a:lnSpc>
              <a:spcBef>
                <a:spcPts val="1200"/>
              </a:spcBef>
              <a:spcAft>
                <a:spcPts val="0"/>
              </a:spcAft>
              <a:buClr>
                <a:schemeClr val="dk1"/>
              </a:buClr>
              <a:buSzPts val="2400"/>
              <a:buChar char="•"/>
              <a:defRPr/>
            </a:lvl2pPr>
            <a:lvl3pPr indent="-355600" lvl="2" marL="1371600" algn="l">
              <a:lnSpc>
                <a:spcPct val="90000"/>
              </a:lnSpc>
              <a:spcBef>
                <a:spcPts val="600"/>
              </a:spcBef>
              <a:spcAft>
                <a:spcPts val="0"/>
              </a:spcAft>
              <a:buClr>
                <a:schemeClr val="dk1"/>
              </a:buClr>
              <a:buSzPts val="2000"/>
              <a:buChar char="•"/>
              <a:defRPr/>
            </a:lvl3pPr>
            <a:lvl4pPr indent="-355600" lvl="3" marL="1828800" algn="l">
              <a:lnSpc>
                <a:spcPct val="90000"/>
              </a:lnSpc>
              <a:spcBef>
                <a:spcPts val="600"/>
              </a:spcBef>
              <a:spcAft>
                <a:spcPts val="0"/>
              </a:spcAft>
              <a:buClr>
                <a:schemeClr val="dk1"/>
              </a:buClr>
              <a:buSzPts val="2000"/>
              <a:buChar char="•"/>
              <a:defRPr sz="2000"/>
            </a:lvl4pPr>
            <a:lvl5pPr indent="-355600" lvl="4" marL="2286000" algn="l">
              <a:lnSpc>
                <a:spcPct val="90000"/>
              </a:lnSpc>
              <a:spcBef>
                <a:spcPts val="600"/>
              </a:spcBef>
              <a:spcAft>
                <a:spcPts val="0"/>
              </a:spcAft>
              <a:buClr>
                <a:schemeClr val="dk1"/>
              </a:buClr>
              <a:buSzPts val="2000"/>
              <a:buChar char="•"/>
              <a:defRPr sz="2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1"/>
          <p:cNvSpPr txBox="1"/>
          <p:nvPr>
            <p:ph idx="12" type="sldNum"/>
          </p:nvPr>
        </p:nvSpPr>
        <p:spPr>
          <a:xfrm>
            <a:off x="911352" y="6246622"/>
            <a:ext cx="118872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1400">
                <a:solidFill>
                  <a:schemeClr val="dk1"/>
                </a:solidFill>
                <a:latin typeface="Arial"/>
                <a:ea typeface="Arial"/>
                <a:cs typeface="Arial"/>
                <a:sym typeface="Arial"/>
              </a:defRPr>
            </a:lvl1pPr>
            <a:lvl2pPr indent="0" lvl="1" marL="0" algn="l">
              <a:spcBef>
                <a:spcPts val="0"/>
              </a:spcBef>
              <a:buNone/>
              <a:defRPr b="1" sz="1400">
                <a:solidFill>
                  <a:schemeClr val="dk1"/>
                </a:solidFill>
                <a:latin typeface="Arial"/>
                <a:ea typeface="Arial"/>
                <a:cs typeface="Arial"/>
                <a:sym typeface="Arial"/>
              </a:defRPr>
            </a:lvl2pPr>
            <a:lvl3pPr indent="0" lvl="2" marL="0" algn="l">
              <a:spcBef>
                <a:spcPts val="0"/>
              </a:spcBef>
              <a:buNone/>
              <a:defRPr b="1" sz="1400">
                <a:solidFill>
                  <a:schemeClr val="dk1"/>
                </a:solidFill>
                <a:latin typeface="Arial"/>
                <a:ea typeface="Arial"/>
                <a:cs typeface="Arial"/>
                <a:sym typeface="Arial"/>
              </a:defRPr>
            </a:lvl3pPr>
            <a:lvl4pPr indent="0" lvl="3" marL="0" algn="l">
              <a:spcBef>
                <a:spcPts val="0"/>
              </a:spcBef>
              <a:buNone/>
              <a:defRPr b="1" sz="1400">
                <a:solidFill>
                  <a:schemeClr val="dk1"/>
                </a:solidFill>
                <a:latin typeface="Arial"/>
                <a:ea typeface="Arial"/>
                <a:cs typeface="Arial"/>
                <a:sym typeface="Arial"/>
              </a:defRPr>
            </a:lvl4pPr>
            <a:lvl5pPr indent="0" lvl="4" marL="0" algn="l">
              <a:spcBef>
                <a:spcPts val="0"/>
              </a:spcBef>
              <a:buNone/>
              <a:defRPr b="1" sz="1400">
                <a:solidFill>
                  <a:schemeClr val="dk1"/>
                </a:solidFill>
                <a:latin typeface="Arial"/>
                <a:ea typeface="Arial"/>
                <a:cs typeface="Arial"/>
                <a:sym typeface="Arial"/>
              </a:defRPr>
            </a:lvl5pPr>
            <a:lvl6pPr indent="0" lvl="5" marL="0" algn="l">
              <a:spcBef>
                <a:spcPts val="0"/>
              </a:spcBef>
              <a:buNone/>
              <a:defRPr b="1" sz="1400">
                <a:solidFill>
                  <a:schemeClr val="dk1"/>
                </a:solidFill>
                <a:latin typeface="Arial"/>
                <a:ea typeface="Arial"/>
                <a:cs typeface="Arial"/>
                <a:sym typeface="Arial"/>
              </a:defRPr>
            </a:lvl6pPr>
            <a:lvl7pPr indent="0" lvl="6" marL="0" algn="l">
              <a:spcBef>
                <a:spcPts val="0"/>
              </a:spcBef>
              <a:buNone/>
              <a:defRPr b="1" sz="1400">
                <a:solidFill>
                  <a:schemeClr val="dk1"/>
                </a:solidFill>
                <a:latin typeface="Arial"/>
                <a:ea typeface="Arial"/>
                <a:cs typeface="Arial"/>
                <a:sym typeface="Arial"/>
              </a:defRPr>
            </a:lvl7pPr>
            <a:lvl8pPr indent="0" lvl="7" marL="0" algn="l">
              <a:spcBef>
                <a:spcPts val="0"/>
              </a:spcBef>
              <a:buNone/>
              <a:defRPr b="1" sz="1400">
                <a:solidFill>
                  <a:schemeClr val="dk1"/>
                </a:solidFill>
                <a:latin typeface="Arial"/>
                <a:ea typeface="Arial"/>
                <a:cs typeface="Arial"/>
                <a:sym typeface="Arial"/>
              </a:defRPr>
            </a:lvl8pPr>
            <a:lvl9pPr indent="0" lvl="8" marL="0" algn="l">
              <a:spcBef>
                <a:spcPts val="0"/>
              </a:spcBef>
              <a:buNone/>
              <a:defRPr b="1"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67" name="Shape 67"/>
        <p:cNvGrpSpPr/>
        <p:nvPr/>
      </p:nvGrpSpPr>
      <p:grpSpPr>
        <a:xfrm>
          <a:off x="0" y="0"/>
          <a:ext cx="0" cy="0"/>
          <a:chOff x="0" y="0"/>
          <a:chExt cx="0" cy="0"/>
        </a:xfrm>
      </p:grpSpPr>
      <p:sp>
        <p:nvSpPr>
          <p:cNvPr id="68" name="Google Shape;68;p12"/>
          <p:cNvSpPr txBox="1"/>
          <p:nvPr>
            <p:ph type="title"/>
          </p:nvPr>
        </p:nvSpPr>
        <p:spPr>
          <a:xfrm>
            <a:off x="893064" y="72518"/>
            <a:ext cx="10405174" cy="13265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2"/>
          <p:cNvSpPr txBox="1"/>
          <p:nvPr>
            <p:ph idx="1" type="body"/>
          </p:nvPr>
        </p:nvSpPr>
        <p:spPr>
          <a:xfrm>
            <a:off x="911352" y="2043429"/>
            <a:ext cx="10405174" cy="3925467"/>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0"/>
              </a:spcBef>
              <a:spcAft>
                <a:spcPts val="0"/>
              </a:spcAft>
              <a:buClr>
                <a:schemeClr val="dk1"/>
              </a:buClr>
              <a:buSzPts val="2000"/>
              <a:buFont typeface="Arial"/>
              <a:buChar char="•"/>
              <a:defRPr sz="2000"/>
            </a:lvl1pPr>
            <a:lvl2pPr indent="-355600" lvl="1" marL="914400" algn="l">
              <a:lnSpc>
                <a:spcPct val="100000"/>
              </a:lnSpc>
              <a:spcBef>
                <a:spcPts val="1200"/>
              </a:spcBef>
              <a:spcAft>
                <a:spcPts val="0"/>
              </a:spcAft>
              <a:buClr>
                <a:schemeClr val="dk1"/>
              </a:buClr>
              <a:buSzPts val="2000"/>
              <a:buChar char="•"/>
              <a:defRPr sz="2000"/>
            </a:lvl2pPr>
            <a:lvl3pPr indent="-355600" lvl="2" marL="1371600" algn="l">
              <a:lnSpc>
                <a:spcPct val="100000"/>
              </a:lnSpc>
              <a:spcBef>
                <a:spcPts val="600"/>
              </a:spcBef>
              <a:spcAft>
                <a:spcPts val="0"/>
              </a:spcAft>
              <a:buClr>
                <a:schemeClr val="dk1"/>
              </a:buClr>
              <a:buSzPts val="2000"/>
              <a:buChar char="•"/>
              <a:defRPr sz="2000"/>
            </a:lvl3pPr>
            <a:lvl4pPr indent="-355600" lvl="3" marL="1828800" algn="l">
              <a:lnSpc>
                <a:spcPct val="100000"/>
              </a:lnSpc>
              <a:spcBef>
                <a:spcPts val="600"/>
              </a:spcBef>
              <a:spcAft>
                <a:spcPts val="0"/>
              </a:spcAft>
              <a:buClr>
                <a:schemeClr val="dk1"/>
              </a:buClr>
              <a:buSzPts val="2000"/>
              <a:buChar char="•"/>
              <a:defRPr sz="2000"/>
            </a:lvl4pPr>
            <a:lvl5pPr indent="-355600" lvl="4" marL="2286000" algn="l">
              <a:lnSpc>
                <a:spcPct val="100000"/>
              </a:lnSpc>
              <a:spcBef>
                <a:spcPts val="600"/>
              </a:spcBef>
              <a:spcAft>
                <a:spcPts val="0"/>
              </a:spcAft>
              <a:buClr>
                <a:schemeClr val="dk1"/>
              </a:buClr>
              <a:buSzPts val="2000"/>
              <a:buChar char="•"/>
              <a:defRPr sz="2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2"/>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1400">
                <a:solidFill>
                  <a:schemeClr val="dk1"/>
                </a:solidFill>
                <a:latin typeface="Arial"/>
                <a:ea typeface="Arial"/>
                <a:cs typeface="Arial"/>
                <a:sym typeface="Arial"/>
              </a:defRPr>
            </a:lvl1pPr>
            <a:lvl2pPr indent="0" lvl="1" marL="0" algn="l">
              <a:spcBef>
                <a:spcPts val="0"/>
              </a:spcBef>
              <a:buNone/>
              <a:defRPr b="1" sz="1400">
                <a:solidFill>
                  <a:schemeClr val="dk1"/>
                </a:solidFill>
                <a:latin typeface="Arial"/>
                <a:ea typeface="Arial"/>
                <a:cs typeface="Arial"/>
                <a:sym typeface="Arial"/>
              </a:defRPr>
            </a:lvl2pPr>
            <a:lvl3pPr indent="0" lvl="2" marL="0" algn="l">
              <a:spcBef>
                <a:spcPts val="0"/>
              </a:spcBef>
              <a:buNone/>
              <a:defRPr b="1" sz="1400">
                <a:solidFill>
                  <a:schemeClr val="dk1"/>
                </a:solidFill>
                <a:latin typeface="Arial"/>
                <a:ea typeface="Arial"/>
                <a:cs typeface="Arial"/>
                <a:sym typeface="Arial"/>
              </a:defRPr>
            </a:lvl3pPr>
            <a:lvl4pPr indent="0" lvl="3" marL="0" algn="l">
              <a:spcBef>
                <a:spcPts val="0"/>
              </a:spcBef>
              <a:buNone/>
              <a:defRPr b="1" sz="1400">
                <a:solidFill>
                  <a:schemeClr val="dk1"/>
                </a:solidFill>
                <a:latin typeface="Arial"/>
                <a:ea typeface="Arial"/>
                <a:cs typeface="Arial"/>
                <a:sym typeface="Arial"/>
              </a:defRPr>
            </a:lvl4pPr>
            <a:lvl5pPr indent="0" lvl="4" marL="0" algn="l">
              <a:spcBef>
                <a:spcPts val="0"/>
              </a:spcBef>
              <a:buNone/>
              <a:defRPr b="1" sz="1400">
                <a:solidFill>
                  <a:schemeClr val="dk1"/>
                </a:solidFill>
                <a:latin typeface="Arial"/>
                <a:ea typeface="Arial"/>
                <a:cs typeface="Arial"/>
                <a:sym typeface="Arial"/>
              </a:defRPr>
            </a:lvl5pPr>
            <a:lvl6pPr indent="0" lvl="5" marL="0" algn="l">
              <a:spcBef>
                <a:spcPts val="0"/>
              </a:spcBef>
              <a:buNone/>
              <a:defRPr b="1" sz="1400">
                <a:solidFill>
                  <a:schemeClr val="dk1"/>
                </a:solidFill>
                <a:latin typeface="Arial"/>
                <a:ea typeface="Arial"/>
                <a:cs typeface="Arial"/>
                <a:sym typeface="Arial"/>
              </a:defRPr>
            </a:lvl6pPr>
            <a:lvl7pPr indent="0" lvl="6" marL="0" algn="l">
              <a:spcBef>
                <a:spcPts val="0"/>
              </a:spcBef>
              <a:buNone/>
              <a:defRPr b="1" sz="1400">
                <a:solidFill>
                  <a:schemeClr val="dk1"/>
                </a:solidFill>
                <a:latin typeface="Arial"/>
                <a:ea typeface="Arial"/>
                <a:cs typeface="Arial"/>
                <a:sym typeface="Arial"/>
              </a:defRPr>
            </a:lvl7pPr>
            <a:lvl8pPr indent="0" lvl="7" marL="0" algn="l">
              <a:spcBef>
                <a:spcPts val="0"/>
              </a:spcBef>
              <a:buNone/>
              <a:defRPr b="1" sz="1400">
                <a:solidFill>
                  <a:schemeClr val="dk1"/>
                </a:solidFill>
                <a:latin typeface="Arial"/>
                <a:ea typeface="Arial"/>
                <a:cs typeface="Arial"/>
                <a:sym typeface="Arial"/>
              </a:defRPr>
            </a:lvl8pPr>
            <a:lvl9pPr indent="0" lvl="8" marL="0" algn="l">
              <a:spcBef>
                <a:spcPts val="0"/>
              </a:spcBef>
              <a:buNone/>
              <a:defRPr b="1"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1" name="Google Shape;71;p12"/>
          <p:cNvSpPr txBox="1"/>
          <p:nvPr>
            <p:ph idx="11" type="ftr"/>
          </p:nvPr>
        </p:nvSpPr>
        <p:spPr>
          <a:xfrm>
            <a:off x="3806194" y="6246622"/>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FDDDA0"/>
        </a:solidFill>
      </p:bgPr>
    </p:bg>
    <p:spTree>
      <p:nvGrpSpPr>
        <p:cNvPr id="72" name="Shape 72"/>
        <p:cNvGrpSpPr/>
        <p:nvPr/>
      </p:nvGrpSpPr>
      <p:grpSpPr>
        <a:xfrm>
          <a:off x="0" y="0"/>
          <a:ext cx="0" cy="0"/>
          <a:chOff x="0" y="0"/>
          <a:chExt cx="0" cy="0"/>
        </a:xfrm>
      </p:grpSpPr>
      <p:pic>
        <p:nvPicPr>
          <p:cNvPr id="73" name="Google Shape;73;p13"/>
          <p:cNvPicPr preferRelativeResize="0"/>
          <p:nvPr/>
        </p:nvPicPr>
        <p:blipFill rotWithShape="1">
          <a:blip r:embed="rId2">
            <a:alphaModFix/>
          </a:blip>
          <a:srcRect b="11733" l="3432" r="24023" t="-5525"/>
          <a:stretch/>
        </p:blipFill>
        <p:spPr>
          <a:xfrm>
            <a:off x="4478101" y="0"/>
            <a:ext cx="7713899" cy="6858000"/>
          </a:xfrm>
          <a:prstGeom prst="rect">
            <a:avLst/>
          </a:prstGeom>
          <a:noFill/>
          <a:ln>
            <a:noFill/>
          </a:ln>
        </p:spPr>
      </p:pic>
      <p:sp>
        <p:nvSpPr>
          <p:cNvPr id="74" name="Google Shape;74;p13"/>
          <p:cNvSpPr txBox="1"/>
          <p:nvPr>
            <p:ph type="title"/>
          </p:nvPr>
        </p:nvSpPr>
        <p:spPr>
          <a:xfrm>
            <a:off x="911352" y="505016"/>
            <a:ext cx="5775656" cy="32849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3"/>
          <p:cNvSpPr txBox="1"/>
          <p:nvPr>
            <p:ph idx="1" type="body"/>
          </p:nvPr>
        </p:nvSpPr>
        <p:spPr>
          <a:xfrm>
            <a:off x="911353" y="4006024"/>
            <a:ext cx="5794248" cy="234696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dk1"/>
              </a:buClr>
              <a:buSzPts val="2000"/>
              <a:buFont typeface="Arial"/>
              <a:buNone/>
              <a:defRPr sz="2000"/>
            </a:lvl1pPr>
            <a:lvl2pPr indent="-355600" lvl="1" marL="914400" algn="l">
              <a:lnSpc>
                <a:spcPct val="120000"/>
              </a:lnSpc>
              <a:spcBef>
                <a:spcPts val="1200"/>
              </a:spcBef>
              <a:spcAft>
                <a:spcPts val="0"/>
              </a:spcAft>
              <a:buClr>
                <a:schemeClr val="dk1"/>
              </a:buClr>
              <a:buSzPts val="2000"/>
              <a:buFont typeface="Arial"/>
              <a:buChar char="•"/>
              <a:defRPr sz="2000"/>
            </a:lvl2pPr>
            <a:lvl3pPr indent="-355600" lvl="2" marL="1371600" algn="l">
              <a:lnSpc>
                <a:spcPct val="120000"/>
              </a:lnSpc>
              <a:spcBef>
                <a:spcPts val="500"/>
              </a:spcBef>
              <a:spcAft>
                <a:spcPts val="0"/>
              </a:spcAft>
              <a:buClr>
                <a:schemeClr val="dk1"/>
              </a:buClr>
              <a:buSzPts val="2000"/>
              <a:buFont typeface="Arial"/>
              <a:buChar char="•"/>
              <a:defRPr sz="2000"/>
            </a:lvl3pPr>
            <a:lvl4pPr indent="-355600" lvl="3" marL="1828800" algn="l">
              <a:lnSpc>
                <a:spcPct val="120000"/>
              </a:lnSpc>
              <a:spcBef>
                <a:spcPts val="500"/>
              </a:spcBef>
              <a:spcAft>
                <a:spcPts val="0"/>
              </a:spcAft>
              <a:buClr>
                <a:schemeClr val="dk1"/>
              </a:buClr>
              <a:buSzPts val="2000"/>
              <a:buFont typeface="Arial"/>
              <a:buChar char="•"/>
              <a:defRPr sz="2000"/>
            </a:lvl4pPr>
            <a:lvl5pPr indent="-355600" lvl="4" marL="2286000" algn="l">
              <a:lnSpc>
                <a:spcPct val="120000"/>
              </a:lnSpc>
              <a:spcBef>
                <a:spcPts val="500"/>
              </a:spcBef>
              <a:spcAft>
                <a:spcPts val="0"/>
              </a:spcAft>
              <a:buClr>
                <a:schemeClr val="dk1"/>
              </a:buClr>
              <a:buSzPts val="2000"/>
              <a:buFont typeface="Arial"/>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6" name="Shape 76"/>
        <p:cNvGrpSpPr/>
        <p:nvPr/>
      </p:nvGrpSpPr>
      <p:grpSpPr>
        <a:xfrm>
          <a:off x="0" y="0"/>
          <a:ext cx="0" cy="0"/>
          <a:chOff x="0" y="0"/>
          <a:chExt cx="0" cy="0"/>
        </a:xfrm>
      </p:grpSpPr>
      <p:sp>
        <p:nvSpPr>
          <p:cNvPr id="77" name="Google Shape;77;p14"/>
          <p:cNvSpPr txBox="1"/>
          <p:nvPr>
            <p:ph type="title"/>
          </p:nvPr>
        </p:nvSpPr>
        <p:spPr>
          <a:xfrm>
            <a:off x="831850" y="4672584"/>
            <a:ext cx="10515600" cy="129941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78" name="Google Shape;78;p14"/>
          <p:cNvGrpSpPr/>
          <p:nvPr/>
        </p:nvGrpSpPr>
        <p:grpSpPr>
          <a:xfrm>
            <a:off x="5716" y="-50037"/>
            <a:ext cx="12186031" cy="3025624"/>
            <a:chOff x="5716" y="-50037"/>
            <a:chExt cx="12186031" cy="3025624"/>
          </a:xfrm>
        </p:grpSpPr>
        <p:sp>
          <p:nvSpPr>
            <p:cNvPr id="79" name="Google Shape;79;p14"/>
            <p:cNvSpPr/>
            <p:nvPr/>
          </p:nvSpPr>
          <p:spPr>
            <a:xfrm>
              <a:off x="9865435" y="2327548"/>
              <a:ext cx="952261" cy="268535"/>
            </a:xfrm>
            <a:custGeom>
              <a:rect b="b" l="l" r="r" t="t"/>
              <a:pathLst>
                <a:path extrusionOk="0" h="268535" w="952261">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 name="Google Shape;80;p14"/>
            <p:cNvSpPr/>
            <p:nvPr/>
          </p:nvSpPr>
          <p:spPr>
            <a:xfrm>
              <a:off x="8614163" y="1807872"/>
              <a:ext cx="51549" cy="49897"/>
            </a:xfrm>
            <a:custGeom>
              <a:rect b="b" l="l" r="r" t="t"/>
              <a:pathLst>
                <a:path extrusionOk="0" h="49897" w="51549">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 name="Google Shape;81;p14"/>
            <p:cNvSpPr/>
            <p:nvPr/>
          </p:nvSpPr>
          <p:spPr>
            <a:xfrm>
              <a:off x="6092192" y="292266"/>
              <a:ext cx="3458361" cy="1058651"/>
            </a:xfrm>
            <a:custGeom>
              <a:rect b="b" l="l" r="r" t="t"/>
              <a:pathLst>
                <a:path extrusionOk="0" h="1058651" w="345836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 name="Google Shape;82;p14"/>
            <p:cNvSpPr/>
            <p:nvPr/>
          </p:nvSpPr>
          <p:spPr>
            <a:xfrm>
              <a:off x="4278070" y="29318"/>
              <a:ext cx="1022221" cy="308021"/>
            </a:xfrm>
            <a:custGeom>
              <a:rect b="b" l="l" r="r" t="t"/>
              <a:pathLst>
                <a:path extrusionOk="0" h="308021" w="10222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 name="Google Shape;83;p14"/>
            <p:cNvSpPr/>
            <p:nvPr/>
          </p:nvSpPr>
          <p:spPr>
            <a:xfrm>
              <a:off x="10809444" y="-12696"/>
              <a:ext cx="1265873" cy="505824"/>
            </a:xfrm>
            <a:custGeom>
              <a:rect b="b" l="l" r="r" t="t"/>
              <a:pathLst>
                <a:path extrusionOk="0" h="505824" w="1265873">
                  <a:moveTo>
                    <a:pt x="0" y="0"/>
                  </a:moveTo>
                  <a:lnTo>
                    <a:pt x="945372" y="0"/>
                  </a:lnTo>
                  <a:lnTo>
                    <a:pt x="1265873" y="102450"/>
                  </a:lnTo>
                  <a:lnTo>
                    <a:pt x="1265873" y="505824"/>
                  </a:lnTo>
                  <a:lnTo>
                    <a:pt x="0" y="10168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 name="Google Shape;84;p14"/>
            <p:cNvSpPr/>
            <p:nvPr/>
          </p:nvSpPr>
          <p:spPr>
            <a:xfrm>
              <a:off x="12086110" y="93055"/>
              <a:ext cx="105510" cy="435370"/>
            </a:xfrm>
            <a:custGeom>
              <a:rect b="b" l="l" r="r" t="t"/>
              <a:pathLst>
                <a:path extrusionOk="0" h="435370" w="105510">
                  <a:moveTo>
                    <a:pt x="0" y="403501"/>
                  </a:moveTo>
                  <a:lnTo>
                    <a:pt x="105511" y="435370"/>
                  </a:lnTo>
                  <a:lnTo>
                    <a:pt x="105511" y="31869"/>
                  </a:lnTo>
                  <a:lnTo>
                    <a:pt x="0" y="0"/>
                  </a:lnTo>
                  <a:lnTo>
                    <a:pt x="0" y="403501"/>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 name="Google Shape;85;p14"/>
            <p:cNvSpPr/>
            <p:nvPr/>
          </p:nvSpPr>
          <p:spPr>
            <a:xfrm>
              <a:off x="12091315" y="2655"/>
              <a:ext cx="100305" cy="111985"/>
            </a:xfrm>
            <a:custGeom>
              <a:rect b="b" l="l" r="r" t="t"/>
              <a:pathLst>
                <a:path extrusionOk="0" h="111985" w="100305">
                  <a:moveTo>
                    <a:pt x="100305" y="111985"/>
                  </a:moveTo>
                  <a:lnTo>
                    <a:pt x="100305" y="0"/>
                  </a:lnTo>
                  <a:lnTo>
                    <a:pt x="0" y="81640"/>
                  </a:lnTo>
                  <a:lnTo>
                    <a:pt x="100305" y="111985"/>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 name="Google Shape;86;p14"/>
            <p:cNvSpPr/>
            <p:nvPr/>
          </p:nvSpPr>
          <p:spPr>
            <a:xfrm>
              <a:off x="9859975" y="328071"/>
              <a:ext cx="1740226" cy="683844"/>
            </a:xfrm>
            <a:custGeom>
              <a:rect b="b" l="l" r="r" t="t"/>
              <a:pathLst>
                <a:path extrusionOk="0" h="683844" w="1740226">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 name="Google Shape;87;p14"/>
            <p:cNvSpPr/>
            <p:nvPr/>
          </p:nvSpPr>
          <p:spPr>
            <a:xfrm>
              <a:off x="11314396" y="782994"/>
              <a:ext cx="496826" cy="353730"/>
            </a:xfrm>
            <a:custGeom>
              <a:rect b="b" l="l" r="r" t="t"/>
              <a:pathLst>
                <a:path extrusionOk="0" h="353730" w="496826">
                  <a:moveTo>
                    <a:pt x="0" y="312466"/>
                  </a:moveTo>
                  <a:lnTo>
                    <a:pt x="135476" y="353730"/>
                  </a:lnTo>
                  <a:lnTo>
                    <a:pt x="496827" y="59674"/>
                  </a:lnTo>
                  <a:lnTo>
                    <a:pt x="299773" y="0"/>
                  </a:lnTo>
                  <a:lnTo>
                    <a:pt x="0" y="243777"/>
                  </a:lnTo>
                  <a:lnTo>
                    <a:pt x="0" y="312466"/>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 name="Google Shape;88;p14"/>
            <p:cNvSpPr/>
            <p:nvPr/>
          </p:nvSpPr>
          <p:spPr>
            <a:xfrm>
              <a:off x="9220690" y="630380"/>
              <a:ext cx="1411124" cy="930414"/>
            </a:xfrm>
            <a:custGeom>
              <a:rect b="b" l="l" r="r" t="t"/>
              <a:pathLst>
                <a:path extrusionOk="0" h="930414" w="141112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 name="Google Shape;89;p14"/>
            <p:cNvSpPr/>
            <p:nvPr/>
          </p:nvSpPr>
          <p:spPr>
            <a:xfrm>
              <a:off x="10642608" y="1060036"/>
              <a:ext cx="407567" cy="588492"/>
            </a:xfrm>
            <a:custGeom>
              <a:rect b="b" l="l" r="r" t="t"/>
              <a:pathLst>
                <a:path extrusionOk="0" h="588492" w="407567">
                  <a:moveTo>
                    <a:pt x="0" y="503044"/>
                  </a:moveTo>
                  <a:lnTo>
                    <a:pt x="407568" y="588492"/>
                  </a:lnTo>
                  <a:lnTo>
                    <a:pt x="407568" y="123158"/>
                  </a:lnTo>
                  <a:lnTo>
                    <a:pt x="0" y="0"/>
                  </a:lnTo>
                  <a:lnTo>
                    <a:pt x="0" y="50304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 name="Google Shape;90;p14"/>
            <p:cNvSpPr/>
            <p:nvPr/>
          </p:nvSpPr>
          <p:spPr>
            <a:xfrm>
              <a:off x="9225769" y="422916"/>
              <a:ext cx="1654777" cy="624804"/>
            </a:xfrm>
            <a:custGeom>
              <a:rect b="b" l="l" r="r" t="t"/>
              <a:pathLst>
                <a:path extrusionOk="0" h="624804" w="1654777">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 name="Google Shape;91;p14"/>
            <p:cNvSpPr/>
            <p:nvPr/>
          </p:nvSpPr>
          <p:spPr>
            <a:xfrm>
              <a:off x="10647813" y="852572"/>
              <a:ext cx="650712" cy="321607"/>
            </a:xfrm>
            <a:custGeom>
              <a:rect b="b" l="l" r="r" t="t"/>
              <a:pathLst>
                <a:path extrusionOk="0" h="321607" w="650712">
                  <a:moveTo>
                    <a:pt x="0" y="198703"/>
                  </a:moveTo>
                  <a:lnTo>
                    <a:pt x="406553" y="321608"/>
                  </a:lnTo>
                  <a:lnTo>
                    <a:pt x="650712" y="122777"/>
                  </a:lnTo>
                  <a:lnTo>
                    <a:pt x="244541" y="0"/>
                  </a:lnTo>
                  <a:lnTo>
                    <a:pt x="0" y="19870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 name="Google Shape;92;p14"/>
            <p:cNvSpPr/>
            <p:nvPr/>
          </p:nvSpPr>
          <p:spPr>
            <a:xfrm>
              <a:off x="8696438" y="247828"/>
              <a:ext cx="243017" cy="805732"/>
            </a:xfrm>
            <a:custGeom>
              <a:rect b="b" l="l" r="r" t="t"/>
              <a:pathLst>
                <a:path extrusionOk="0" h="805732" w="243017">
                  <a:moveTo>
                    <a:pt x="243017" y="608172"/>
                  </a:moveTo>
                  <a:lnTo>
                    <a:pt x="243017" y="153249"/>
                  </a:lnTo>
                  <a:lnTo>
                    <a:pt x="243017" y="0"/>
                  </a:lnTo>
                  <a:lnTo>
                    <a:pt x="0" y="197434"/>
                  </a:lnTo>
                  <a:lnTo>
                    <a:pt x="0" y="805733"/>
                  </a:lnTo>
                  <a:lnTo>
                    <a:pt x="243017" y="60817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 name="Google Shape;93;p14"/>
            <p:cNvSpPr/>
            <p:nvPr/>
          </p:nvSpPr>
          <p:spPr>
            <a:xfrm>
              <a:off x="5145790" y="-12696"/>
              <a:ext cx="3539857" cy="1070447"/>
            </a:xfrm>
            <a:custGeom>
              <a:rect b="b" l="l" r="r" t="t"/>
              <a:pathLst>
                <a:path extrusionOk="0" h="1070447" w="3539857">
                  <a:moveTo>
                    <a:pt x="0" y="0"/>
                  </a:moveTo>
                  <a:lnTo>
                    <a:pt x="2020293" y="0"/>
                  </a:lnTo>
                  <a:lnTo>
                    <a:pt x="3539857" y="459354"/>
                  </a:lnTo>
                  <a:lnTo>
                    <a:pt x="3539857" y="1070447"/>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 name="Google Shape;94;p14"/>
            <p:cNvSpPr/>
            <p:nvPr/>
          </p:nvSpPr>
          <p:spPr>
            <a:xfrm>
              <a:off x="7200361" y="-12696"/>
              <a:ext cx="1734016" cy="450213"/>
            </a:xfrm>
            <a:custGeom>
              <a:rect b="b" l="l" r="r" t="t"/>
              <a:pathLst>
                <a:path extrusionOk="0" h="450213" w="1734016">
                  <a:moveTo>
                    <a:pt x="0" y="0"/>
                  </a:moveTo>
                  <a:lnTo>
                    <a:pt x="901572" y="0"/>
                  </a:lnTo>
                  <a:lnTo>
                    <a:pt x="1734016" y="251510"/>
                  </a:lnTo>
                  <a:lnTo>
                    <a:pt x="1489476" y="45021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 name="Google Shape;95;p14"/>
            <p:cNvSpPr/>
            <p:nvPr/>
          </p:nvSpPr>
          <p:spPr>
            <a:xfrm>
              <a:off x="8136109" y="-12695"/>
              <a:ext cx="1588137" cy="527789"/>
            </a:xfrm>
            <a:custGeom>
              <a:rect b="b" l="l" r="r" t="t"/>
              <a:pathLst>
                <a:path extrusionOk="0" h="527789" w="1588137">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 name="Google Shape;96;p14"/>
            <p:cNvSpPr/>
            <p:nvPr/>
          </p:nvSpPr>
          <p:spPr>
            <a:xfrm>
              <a:off x="9736181" y="-34166"/>
              <a:ext cx="320976" cy="560686"/>
            </a:xfrm>
            <a:custGeom>
              <a:rect b="b" l="l" r="r" t="t"/>
              <a:pathLst>
                <a:path extrusionOk="0" h="560686" w="320976">
                  <a:moveTo>
                    <a:pt x="111986" y="560686"/>
                  </a:moveTo>
                  <a:lnTo>
                    <a:pt x="320976" y="390677"/>
                  </a:lnTo>
                  <a:lnTo>
                    <a:pt x="320976" y="0"/>
                  </a:lnTo>
                  <a:lnTo>
                    <a:pt x="0" y="260663"/>
                  </a:lnTo>
                  <a:lnTo>
                    <a:pt x="0" y="526913"/>
                  </a:lnTo>
                  <a:lnTo>
                    <a:pt x="111986" y="5606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 name="Google Shape;97;p14"/>
            <p:cNvSpPr/>
            <p:nvPr/>
          </p:nvSpPr>
          <p:spPr>
            <a:xfrm>
              <a:off x="8963680" y="-12696"/>
              <a:ext cx="1050864" cy="231449"/>
            </a:xfrm>
            <a:custGeom>
              <a:rect b="b" l="l" r="r" t="t"/>
              <a:pathLst>
                <a:path extrusionOk="0" h="231449" w="1050864">
                  <a:moveTo>
                    <a:pt x="0" y="0"/>
                  </a:moveTo>
                  <a:lnTo>
                    <a:pt x="1050864" y="0"/>
                  </a:lnTo>
                  <a:lnTo>
                    <a:pt x="765898" y="2314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 name="Google Shape;98;p14"/>
            <p:cNvSpPr/>
            <p:nvPr/>
          </p:nvSpPr>
          <p:spPr>
            <a:xfrm>
              <a:off x="7815659" y="853334"/>
              <a:ext cx="28187" cy="216732"/>
            </a:xfrm>
            <a:custGeom>
              <a:rect b="b" l="l" r="r" t="t"/>
              <a:pathLst>
                <a:path extrusionOk="0" h="216732" w="28187">
                  <a:moveTo>
                    <a:pt x="28187" y="193625"/>
                  </a:moveTo>
                  <a:lnTo>
                    <a:pt x="28187" y="0"/>
                  </a:lnTo>
                  <a:lnTo>
                    <a:pt x="0" y="22854"/>
                  </a:lnTo>
                  <a:lnTo>
                    <a:pt x="0" y="216733"/>
                  </a:lnTo>
                  <a:lnTo>
                    <a:pt x="28187" y="193625"/>
                  </a:lnTo>
                  <a:close/>
                </a:path>
              </a:pathLst>
            </a:custGeom>
            <a:solidFill>
              <a:srgbClr val="F498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 name="Google Shape;99;p14"/>
            <p:cNvSpPr/>
            <p:nvPr/>
          </p:nvSpPr>
          <p:spPr>
            <a:xfrm>
              <a:off x="7581530" y="884949"/>
              <a:ext cx="223337" cy="229683"/>
            </a:xfrm>
            <a:custGeom>
              <a:rect b="b" l="l" r="r" t="t"/>
              <a:pathLst>
                <a:path extrusionOk="0" h="229683" w="223337">
                  <a:moveTo>
                    <a:pt x="223338" y="0"/>
                  </a:moveTo>
                  <a:lnTo>
                    <a:pt x="0" y="181690"/>
                  </a:lnTo>
                  <a:lnTo>
                    <a:pt x="0" y="211400"/>
                  </a:lnTo>
                  <a:lnTo>
                    <a:pt x="179279" y="229683"/>
                  </a:lnTo>
                  <a:lnTo>
                    <a:pt x="223338" y="194006"/>
                  </a:lnTo>
                  <a:lnTo>
                    <a:pt x="22333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 name="Google Shape;100;p14"/>
            <p:cNvSpPr/>
            <p:nvPr/>
          </p:nvSpPr>
          <p:spPr>
            <a:xfrm>
              <a:off x="7404156" y="746047"/>
              <a:ext cx="433850" cy="122396"/>
            </a:xfrm>
            <a:custGeom>
              <a:rect b="b" l="l" r="r" t="t"/>
              <a:pathLst>
                <a:path extrusionOk="0" h="122396" w="433850">
                  <a:moveTo>
                    <a:pt x="433850" y="98907"/>
                  </a:moveTo>
                  <a:lnTo>
                    <a:pt x="0" y="0"/>
                  </a:lnTo>
                  <a:lnTo>
                    <a:pt x="404902" y="122396"/>
                  </a:lnTo>
                  <a:lnTo>
                    <a:pt x="433850" y="98907"/>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 name="Google Shape;101;p14"/>
            <p:cNvSpPr/>
            <p:nvPr/>
          </p:nvSpPr>
          <p:spPr>
            <a:xfrm>
              <a:off x="7064261" y="715448"/>
              <a:ext cx="735526" cy="343572"/>
            </a:xfrm>
            <a:custGeom>
              <a:rect b="b" l="l" r="r" t="t"/>
              <a:pathLst>
                <a:path extrusionOk="0" h="343572" w="735526">
                  <a:moveTo>
                    <a:pt x="735527" y="160486"/>
                  </a:moveTo>
                  <a:lnTo>
                    <a:pt x="204165" y="0"/>
                  </a:lnTo>
                  <a:lnTo>
                    <a:pt x="0" y="210511"/>
                  </a:lnTo>
                  <a:lnTo>
                    <a:pt x="510413" y="343573"/>
                  </a:lnTo>
                  <a:lnTo>
                    <a:pt x="735527" y="160486"/>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 name="Google Shape;102;p14"/>
            <p:cNvSpPr/>
            <p:nvPr/>
          </p:nvSpPr>
          <p:spPr>
            <a:xfrm>
              <a:off x="8660760" y="1948171"/>
              <a:ext cx="86719" cy="160994"/>
            </a:xfrm>
            <a:custGeom>
              <a:rect b="b" l="l" r="r" t="t"/>
              <a:pathLst>
                <a:path extrusionOk="0" h="160994" w="86719">
                  <a:moveTo>
                    <a:pt x="0" y="70594"/>
                  </a:moveTo>
                  <a:lnTo>
                    <a:pt x="0" y="160994"/>
                  </a:lnTo>
                  <a:lnTo>
                    <a:pt x="86720" y="90274"/>
                  </a:lnTo>
                  <a:lnTo>
                    <a:pt x="86720" y="48882"/>
                  </a:lnTo>
                  <a:lnTo>
                    <a:pt x="86720" y="0"/>
                  </a:lnTo>
                  <a:lnTo>
                    <a:pt x="0" y="7059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 name="Google Shape;103;p14"/>
            <p:cNvSpPr/>
            <p:nvPr/>
          </p:nvSpPr>
          <p:spPr>
            <a:xfrm>
              <a:off x="8264746" y="1925190"/>
              <a:ext cx="385094" cy="188546"/>
            </a:xfrm>
            <a:custGeom>
              <a:rect b="b" l="l" r="r" t="t"/>
              <a:pathLst>
                <a:path extrusionOk="0" h="188546" w="385094">
                  <a:moveTo>
                    <a:pt x="0" y="93067"/>
                  </a:moveTo>
                  <a:lnTo>
                    <a:pt x="385095" y="188546"/>
                  </a:lnTo>
                  <a:lnTo>
                    <a:pt x="385095" y="95098"/>
                  </a:lnTo>
                  <a:lnTo>
                    <a:pt x="0" y="0"/>
                  </a:lnTo>
                  <a:lnTo>
                    <a:pt x="0" y="9306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 name="Google Shape;104;p14"/>
            <p:cNvSpPr/>
            <p:nvPr/>
          </p:nvSpPr>
          <p:spPr>
            <a:xfrm>
              <a:off x="8271476" y="1752133"/>
              <a:ext cx="470924" cy="261425"/>
            </a:xfrm>
            <a:custGeom>
              <a:rect b="b" l="l" r="r" t="t"/>
              <a:pathLst>
                <a:path extrusionOk="0" h="261425" w="470924">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 name="Google Shape;105;p14"/>
            <p:cNvSpPr/>
            <p:nvPr/>
          </p:nvSpPr>
          <p:spPr>
            <a:xfrm>
              <a:off x="8596134" y="1831742"/>
              <a:ext cx="64753" cy="72370"/>
            </a:xfrm>
            <a:custGeom>
              <a:rect b="b" l="l" r="r" t="t"/>
              <a:pathLst>
                <a:path extrusionOk="0" h="72370" w="64753">
                  <a:moveTo>
                    <a:pt x="64753" y="72371"/>
                  </a:moveTo>
                  <a:lnTo>
                    <a:pt x="64753" y="0"/>
                  </a:lnTo>
                  <a:lnTo>
                    <a:pt x="0" y="53072"/>
                  </a:lnTo>
                  <a:lnTo>
                    <a:pt x="64753" y="72371"/>
                  </a:lnTo>
                  <a:close/>
                </a:path>
              </a:pathLst>
            </a:custGeom>
            <a:solidFill>
              <a:srgbClr val="F3989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 name="Google Shape;106;p14"/>
            <p:cNvSpPr/>
            <p:nvPr/>
          </p:nvSpPr>
          <p:spPr>
            <a:xfrm>
              <a:off x="5870252" y="307756"/>
              <a:ext cx="242636" cy="686002"/>
            </a:xfrm>
            <a:custGeom>
              <a:rect b="b" l="l" r="r" t="t"/>
              <a:pathLst>
                <a:path extrusionOk="0" h="686002" w="242636">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 name="Google Shape;107;p14"/>
            <p:cNvSpPr/>
            <p:nvPr/>
          </p:nvSpPr>
          <p:spPr>
            <a:xfrm>
              <a:off x="4280737" y="38713"/>
              <a:ext cx="1577961" cy="1069316"/>
            </a:xfrm>
            <a:custGeom>
              <a:rect b="b" l="l" r="r" t="t"/>
              <a:pathLst>
                <a:path extrusionOk="0" h="1069316" w="1577961">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 name="Google Shape;108;p14"/>
            <p:cNvSpPr/>
            <p:nvPr/>
          </p:nvSpPr>
          <p:spPr>
            <a:xfrm>
              <a:off x="4281244" y="-12696"/>
              <a:ext cx="1826185" cy="510522"/>
            </a:xfrm>
            <a:custGeom>
              <a:rect b="b" l="l" r="r" t="t"/>
              <a:pathLst>
                <a:path extrusionOk="0" h="510522" w="1826185">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 name="Google Shape;109;p14"/>
            <p:cNvSpPr/>
            <p:nvPr/>
          </p:nvSpPr>
          <p:spPr>
            <a:xfrm>
              <a:off x="3884723" y="-12695"/>
              <a:ext cx="242636" cy="547597"/>
            </a:xfrm>
            <a:custGeom>
              <a:rect b="b" l="l" r="r" t="t"/>
              <a:pathLst>
                <a:path extrusionOk="0" h="547597" w="242636">
                  <a:moveTo>
                    <a:pt x="0" y="0"/>
                  </a:moveTo>
                  <a:lnTo>
                    <a:pt x="242636" y="0"/>
                  </a:lnTo>
                  <a:lnTo>
                    <a:pt x="242636" y="61948"/>
                  </a:lnTo>
                  <a:lnTo>
                    <a:pt x="242636" y="165553"/>
                  </a:lnTo>
                  <a:lnTo>
                    <a:pt x="242636" y="350036"/>
                  </a:lnTo>
                  <a:lnTo>
                    <a:pt x="0" y="54759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 name="Google Shape;110;p14"/>
            <p:cNvSpPr/>
            <p:nvPr/>
          </p:nvSpPr>
          <p:spPr>
            <a:xfrm>
              <a:off x="2048998" y="-12696"/>
              <a:ext cx="1824932" cy="551786"/>
            </a:xfrm>
            <a:custGeom>
              <a:rect b="b" l="l" r="r" t="t"/>
              <a:pathLst>
                <a:path extrusionOk="0" h="551786" w="1824932">
                  <a:moveTo>
                    <a:pt x="0" y="0"/>
                  </a:moveTo>
                  <a:lnTo>
                    <a:pt x="1824932" y="0"/>
                  </a:lnTo>
                  <a:lnTo>
                    <a:pt x="1824932" y="55178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 name="Google Shape;111;p14"/>
            <p:cNvSpPr/>
            <p:nvPr/>
          </p:nvSpPr>
          <p:spPr>
            <a:xfrm>
              <a:off x="7060071" y="934974"/>
              <a:ext cx="510666" cy="160232"/>
            </a:xfrm>
            <a:custGeom>
              <a:rect b="b" l="l" r="r" t="t"/>
              <a:pathLst>
                <a:path extrusionOk="0" h="160232" w="510666">
                  <a:moveTo>
                    <a:pt x="0" y="0"/>
                  </a:moveTo>
                  <a:lnTo>
                    <a:pt x="0" y="108049"/>
                  </a:lnTo>
                  <a:lnTo>
                    <a:pt x="510667" y="160232"/>
                  </a:lnTo>
                  <a:lnTo>
                    <a:pt x="510667" y="133188"/>
                  </a:lnTo>
                  <a:lnTo>
                    <a:pt x="0"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 name="Google Shape;112;p14"/>
            <p:cNvSpPr/>
            <p:nvPr/>
          </p:nvSpPr>
          <p:spPr>
            <a:xfrm>
              <a:off x="8667235" y="1770925"/>
              <a:ext cx="1164933" cy="547100"/>
            </a:xfrm>
            <a:custGeom>
              <a:rect b="b" l="l" r="r" t="t"/>
              <a:pathLst>
                <a:path extrusionOk="0" h="547100" w="1164933">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 name="Google Shape;113;p14"/>
            <p:cNvSpPr/>
            <p:nvPr/>
          </p:nvSpPr>
          <p:spPr>
            <a:xfrm>
              <a:off x="5839272" y="1087842"/>
              <a:ext cx="3068949" cy="638517"/>
            </a:xfrm>
            <a:custGeom>
              <a:rect b="b" l="l" r="r" t="t"/>
              <a:pathLst>
                <a:path extrusionOk="0" h="638517" w="3068949">
                  <a:moveTo>
                    <a:pt x="0" y="0"/>
                  </a:moveTo>
                  <a:lnTo>
                    <a:pt x="0" y="27044"/>
                  </a:lnTo>
                  <a:lnTo>
                    <a:pt x="0" y="197053"/>
                  </a:lnTo>
                  <a:lnTo>
                    <a:pt x="2865292" y="638517"/>
                  </a:lnTo>
                  <a:lnTo>
                    <a:pt x="3068949" y="473079"/>
                  </a:lnTo>
                  <a:lnTo>
                    <a:pt x="0" y="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 name="Google Shape;114;p14"/>
            <p:cNvSpPr/>
            <p:nvPr/>
          </p:nvSpPr>
          <p:spPr>
            <a:xfrm>
              <a:off x="10341185" y="2444231"/>
              <a:ext cx="758888" cy="229302"/>
            </a:xfrm>
            <a:custGeom>
              <a:rect b="b" l="l" r="r" t="t"/>
              <a:pathLst>
                <a:path extrusionOk="0" h="229302" w="758888">
                  <a:moveTo>
                    <a:pt x="476511" y="151852"/>
                  </a:moveTo>
                  <a:lnTo>
                    <a:pt x="758889" y="229302"/>
                  </a:lnTo>
                  <a:lnTo>
                    <a:pt x="0" y="0"/>
                  </a:lnTo>
                  <a:lnTo>
                    <a:pt x="476511" y="151852"/>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 name="Google Shape;115;p14"/>
            <p:cNvSpPr/>
            <p:nvPr/>
          </p:nvSpPr>
          <p:spPr>
            <a:xfrm>
              <a:off x="9841438" y="2122369"/>
              <a:ext cx="1764858" cy="708603"/>
            </a:xfrm>
            <a:custGeom>
              <a:rect b="b" l="l" r="r" t="t"/>
              <a:pathLst>
                <a:path extrusionOk="0" h="708603" w="1764858">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 name="Google Shape;116;p14"/>
            <p:cNvSpPr/>
            <p:nvPr/>
          </p:nvSpPr>
          <p:spPr>
            <a:xfrm>
              <a:off x="5841684" y="934974"/>
              <a:ext cx="4550795" cy="1177492"/>
            </a:xfrm>
            <a:custGeom>
              <a:rect b="b" l="l" r="r" t="t"/>
              <a:pathLst>
                <a:path extrusionOk="0" h="1177492" w="4550795">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 name="Google Shape;117;p14"/>
            <p:cNvSpPr/>
            <p:nvPr/>
          </p:nvSpPr>
          <p:spPr>
            <a:xfrm>
              <a:off x="9241513" y="1301655"/>
              <a:ext cx="1286569" cy="350428"/>
            </a:xfrm>
            <a:custGeom>
              <a:rect b="b" l="l" r="r" t="t"/>
              <a:pathLst>
                <a:path extrusionOk="0" h="350428" w="1286569">
                  <a:moveTo>
                    <a:pt x="0" y="0"/>
                  </a:moveTo>
                  <a:lnTo>
                    <a:pt x="1160236" y="350429"/>
                  </a:lnTo>
                  <a:lnTo>
                    <a:pt x="1286570" y="247712"/>
                  </a:lnTo>
                  <a:lnTo>
                    <a:pt x="400204" y="77069"/>
                  </a:lnTo>
                  <a:lnTo>
                    <a:pt x="0" y="0"/>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 name="Google Shape;118;p14"/>
            <p:cNvSpPr/>
            <p:nvPr/>
          </p:nvSpPr>
          <p:spPr>
            <a:xfrm>
              <a:off x="10413557" y="1551906"/>
              <a:ext cx="1759399" cy="580239"/>
            </a:xfrm>
            <a:custGeom>
              <a:rect b="b" l="l" r="r" t="t"/>
              <a:pathLst>
                <a:path extrusionOk="0" h="580239" w="175939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 name="Google Shape;119;p14"/>
            <p:cNvSpPr/>
            <p:nvPr/>
          </p:nvSpPr>
          <p:spPr>
            <a:xfrm>
              <a:off x="9848167" y="1663130"/>
              <a:ext cx="2135606" cy="964060"/>
            </a:xfrm>
            <a:custGeom>
              <a:rect b="b" l="l" r="r" t="t"/>
              <a:pathLst>
                <a:path extrusionOk="0" h="964060" w="2135606">
                  <a:moveTo>
                    <a:pt x="0" y="452891"/>
                  </a:moveTo>
                  <a:lnTo>
                    <a:pt x="1762954" y="964061"/>
                  </a:lnTo>
                  <a:lnTo>
                    <a:pt x="2135606" y="477396"/>
                  </a:lnTo>
                  <a:lnTo>
                    <a:pt x="556121" y="0"/>
                  </a:lnTo>
                  <a:lnTo>
                    <a:pt x="0" y="4528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 name="Google Shape;120;p14"/>
            <p:cNvSpPr/>
            <p:nvPr/>
          </p:nvSpPr>
          <p:spPr>
            <a:xfrm>
              <a:off x="11455839" y="853461"/>
              <a:ext cx="359954" cy="383186"/>
            </a:xfrm>
            <a:custGeom>
              <a:rect b="b" l="l" r="r" t="t"/>
              <a:pathLst>
                <a:path extrusionOk="0" h="383186" w="359954">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 name="Google Shape;121;p14"/>
            <p:cNvSpPr/>
            <p:nvPr/>
          </p:nvSpPr>
          <p:spPr>
            <a:xfrm>
              <a:off x="11314396" y="1105871"/>
              <a:ext cx="131285" cy="133188"/>
            </a:xfrm>
            <a:custGeom>
              <a:rect b="b" l="l" r="r" t="t"/>
              <a:pathLst>
                <a:path extrusionOk="0" h="133188" w="131285">
                  <a:moveTo>
                    <a:pt x="0" y="93194"/>
                  </a:moveTo>
                  <a:lnTo>
                    <a:pt x="131286" y="133188"/>
                  </a:lnTo>
                  <a:lnTo>
                    <a:pt x="131286" y="39995"/>
                  </a:lnTo>
                  <a:lnTo>
                    <a:pt x="0" y="0"/>
                  </a:lnTo>
                  <a:lnTo>
                    <a:pt x="0" y="93194"/>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 name="Google Shape;122;p14"/>
            <p:cNvSpPr/>
            <p:nvPr/>
          </p:nvSpPr>
          <p:spPr>
            <a:xfrm>
              <a:off x="11061095" y="984364"/>
              <a:ext cx="242509" cy="694890"/>
            </a:xfrm>
            <a:custGeom>
              <a:rect b="b" l="l" r="r" t="t"/>
              <a:pathLst>
                <a:path extrusionOk="0" h="694890" w="242509">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 name="Google Shape;123;p14"/>
            <p:cNvSpPr/>
            <p:nvPr/>
          </p:nvSpPr>
          <p:spPr>
            <a:xfrm>
              <a:off x="11526179" y="1190431"/>
              <a:ext cx="665441" cy="395883"/>
            </a:xfrm>
            <a:custGeom>
              <a:rect b="b" l="l" r="r" t="t"/>
              <a:pathLst>
                <a:path extrusionOk="0" h="395883" w="665441">
                  <a:moveTo>
                    <a:pt x="665441" y="395883"/>
                  </a:moveTo>
                  <a:lnTo>
                    <a:pt x="665441" y="202131"/>
                  </a:lnTo>
                  <a:lnTo>
                    <a:pt x="0" y="0"/>
                  </a:lnTo>
                  <a:lnTo>
                    <a:pt x="0" y="181690"/>
                  </a:lnTo>
                  <a:lnTo>
                    <a:pt x="665441" y="39588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 name="Google Shape;124;p14"/>
            <p:cNvSpPr/>
            <p:nvPr/>
          </p:nvSpPr>
          <p:spPr>
            <a:xfrm>
              <a:off x="11530751" y="653742"/>
              <a:ext cx="660869" cy="725489"/>
            </a:xfrm>
            <a:custGeom>
              <a:rect b="b" l="l" r="r" t="t"/>
              <a:pathLst>
                <a:path extrusionOk="0" h="725489" w="660869">
                  <a:moveTo>
                    <a:pt x="294820" y="249490"/>
                  </a:moveTo>
                  <a:lnTo>
                    <a:pt x="294820" y="249490"/>
                  </a:lnTo>
                  <a:lnTo>
                    <a:pt x="0" y="512693"/>
                  </a:lnTo>
                  <a:lnTo>
                    <a:pt x="660870" y="725490"/>
                  </a:lnTo>
                  <a:lnTo>
                    <a:pt x="660870" y="26282"/>
                  </a:lnTo>
                  <a:lnTo>
                    <a:pt x="573896" y="0"/>
                  </a:lnTo>
                  <a:lnTo>
                    <a:pt x="294820" y="24949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 name="Google Shape;125;p14"/>
            <p:cNvSpPr/>
            <p:nvPr/>
          </p:nvSpPr>
          <p:spPr>
            <a:xfrm>
              <a:off x="11997740" y="1906144"/>
              <a:ext cx="178898" cy="423308"/>
            </a:xfrm>
            <a:custGeom>
              <a:rect b="b" l="l" r="r" t="t"/>
              <a:pathLst>
                <a:path extrusionOk="0" h="423308" w="178898">
                  <a:moveTo>
                    <a:pt x="0" y="423308"/>
                  </a:moveTo>
                  <a:lnTo>
                    <a:pt x="178899" y="189943"/>
                  </a:lnTo>
                  <a:lnTo>
                    <a:pt x="178899" y="0"/>
                  </a:lnTo>
                  <a:lnTo>
                    <a:pt x="0" y="233366"/>
                  </a:lnTo>
                  <a:lnTo>
                    <a:pt x="0" y="4233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 name="Google Shape;126;p14"/>
            <p:cNvSpPr/>
            <p:nvPr/>
          </p:nvSpPr>
          <p:spPr>
            <a:xfrm>
              <a:off x="11618740" y="2153603"/>
              <a:ext cx="368080" cy="670767"/>
            </a:xfrm>
            <a:custGeom>
              <a:rect b="b" l="l" r="r" t="t"/>
              <a:pathLst>
                <a:path extrusionOk="0" h="670767" w="368080">
                  <a:moveTo>
                    <a:pt x="0" y="480825"/>
                  </a:moveTo>
                  <a:lnTo>
                    <a:pt x="0" y="670767"/>
                  </a:lnTo>
                  <a:lnTo>
                    <a:pt x="368081" y="189943"/>
                  </a:lnTo>
                  <a:lnTo>
                    <a:pt x="368081" y="0"/>
                  </a:lnTo>
                  <a:lnTo>
                    <a:pt x="0" y="480825"/>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 name="Google Shape;127;p14"/>
            <p:cNvSpPr/>
            <p:nvPr/>
          </p:nvSpPr>
          <p:spPr>
            <a:xfrm>
              <a:off x="11114168" y="2732192"/>
              <a:ext cx="168740" cy="227525"/>
            </a:xfrm>
            <a:custGeom>
              <a:rect b="b" l="l" r="r" t="t"/>
              <a:pathLst>
                <a:path extrusionOk="0" h="227525" w="168740">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 name="Google Shape;128;p14"/>
            <p:cNvSpPr/>
            <p:nvPr/>
          </p:nvSpPr>
          <p:spPr>
            <a:xfrm>
              <a:off x="9840295" y="2510254"/>
              <a:ext cx="1263079" cy="453780"/>
            </a:xfrm>
            <a:custGeom>
              <a:rect b="b" l="l" r="r" t="t"/>
              <a:pathLst>
                <a:path extrusionOk="0" h="453780" w="1263079">
                  <a:moveTo>
                    <a:pt x="0" y="93320"/>
                  </a:moveTo>
                  <a:lnTo>
                    <a:pt x="1263080" y="453780"/>
                  </a:lnTo>
                  <a:lnTo>
                    <a:pt x="1263080" y="360459"/>
                  </a:lnTo>
                  <a:lnTo>
                    <a:pt x="0" y="0"/>
                  </a:lnTo>
                  <a:lnTo>
                    <a:pt x="0" y="9332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 name="Google Shape;129;p14"/>
            <p:cNvSpPr/>
            <p:nvPr/>
          </p:nvSpPr>
          <p:spPr>
            <a:xfrm>
              <a:off x="9845628" y="2372748"/>
              <a:ext cx="1428138" cy="489076"/>
            </a:xfrm>
            <a:custGeom>
              <a:rect b="b" l="l" r="r" t="t"/>
              <a:pathLst>
                <a:path extrusionOk="0" h="489076" w="1428138">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 name="Google Shape;130;p14"/>
            <p:cNvSpPr/>
            <p:nvPr/>
          </p:nvSpPr>
          <p:spPr>
            <a:xfrm>
              <a:off x="6538994" y="1476234"/>
              <a:ext cx="45073" cy="157311"/>
            </a:xfrm>
            <a:custGeom>
              <a:rect b="b" l="l" r="r" t="t"/>
              <a:pathLst>
                <a:path extrusionOk="0" h="157311" w="45073">
                  <a:moveTo>
                    <a:pt x="0" y="157312"/>
                  </a:moveTo>
                  <a:lnTo>
                    <a:pt x="45074" y="83163"/>
                  </a:lnTo>
                  <a:lnTo>
                    <a:pt x="45074" y="0"/>
                  </a:lnTo>
                  <a:lnTo>
                    <a:pt x="0" y="74530"/>
                  </a:lnTo>
                  <a:lnTo>
                    <a:pt x="0" y="157312"/>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 name="Google Shape;131;p14"/>
            <p:cNvSpPr/>
            <p:nvPr/>
          </p:nvSpPr>
          <p:spPr>
            <a:xfrm>
              <a:off x="5730587" y="1419734"/>
              <a:ext cx="797614" cy="227017"/>
            </a:xfrm>
            <a:custGeom>
              <a:rect b="b" l="l" r="r" t="t"/>
              <a:pathLst>
                <a:path extrusionOk="0" h="227017" w="797614">
                  <a:moveTo>
                    <a:pt x="0" y="93575"/>
                  </a:moveTo>
                  <a:lnTo>
                    <a:pt x="797615" y="227017"/>
                  </a:lnTo>
                  <a:lnTo>
                    <a:pt x="797615" y="133823"/>
                  </a:lnTo>
                  <a:lnTo>
                    <a:pt x="0" y="0"/>
                  </a:lnTo>
                  <a:lnTo>
                    <a:pt x="0" y="9357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 name="Google Shape;132;p14"/>
            <p:cNvSpPr/>
            <p:nvPr/>
          </p:nvSpPr>
          <p:spPr>
            <a:xfrm>
              <a:off x="5734015" y="1311177"/>
              <a:ext cx="847259" cy="232857"/>
            </a:xfrm>
            <a:custGeom>
              <a:rect b="b" l="l" r="r" t="t"/>
              <a:pathLst>
                <a:path extrusionOk="0" h="232857" w="847259">
                  <a:moveTo>
                    <a:pt x="68944" y="0"/>
                  </a:moveTo>
                  <a:lnTo>
                    <a:pt x="0" y="99161"/>
                  </a:lnTo>
                  <a:lnTo>
                    <a:pt x="796725" y="232858"/>
                  </a:lnTo>
                  <a:lnTo>
                    <a:pt x="847259" y="149440"/>
                  </a:lnTo>
                  <a:lnTo>
                    <a:pt x="68944"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 name="Google Shape;133;p14"/>
            <p:cNvSpPr/>
            <p:nvPr/>
          </p:nvSpPr>
          <p:spPr>
            <a:xfrm>
              <a:off x="4085459" y="893328"/>
              <a:ext cx="165185" cy="224604"/>
            </a:xfrm>
            <a:custGeom>
              <a:rect b="b" l="l" r="r" t="t"/>
              <a:pathLst>
                <a:path extrusionOk="0" h="224604" w="165185">
                  <a:moveTo>
                    <a:pt x="0" y="224605"/>
                  </a:moveTo>
                  <a:lnTo>
                    <a:pt x="165185" y="90401"/>
                  </a:lnTo>
                  <a:lnTo>
                    <a:pt x="165185" y="0"/>
                  </a:lnTo>
                  <a:lnTo>
                    <a:pt x="0" y="134204"/>
                  </a:lnTo>
                  <a:lnTo>
                    <a:pt x="0" y="224605"/>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 name="Google Shape;134;p14"/>
            <p:cNvSpPr/>
            <p:nvPr/>
          </p:nvSpPr>
          <p:spPr>
            <a:xfrm>
              <a:off x="5716" y="7225"/>
              <a:ext cx="4068951" cy="1115278"/>
            </a:xfrm>
            <a:custGeom>
              <a:rect b="b" l="l" r="r" t="t"/>
              <a:pathLst>
                <a:path extrusionOk="0" h="1115278" w="4068951">
                  <a:moveTo>
                    <a:pt x="0" y="93321"/>
                  </a:moveTo>
                  <a:lnTo>
                    <a:pt x="4068952" y="1115279"/>
                  </a:lnTo>
                  <a:lnTo>
                    <a:pt x="4068952" y="1021958"/>
                  </a:lnTo>
                  <a:lnTo>
                    <a:pt x="0" y="0"/>
                  </a:lnTo>
                  <a:lnTo>
                    <a:pt x="0" y="933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 name="Google Shape;135;p14"/>
            <p:cNvSpPr/>
            <p:nvPr/>
          </p:nvSpPr>
          <p:spPr>
            <a:xfrm>
              <a:off x="5716" y="-12696"/>
              <a:ext cx="4239343" cy="1032611"/>
            </a:xfrm>
            <a:custGeom>
              <a:rect b="b" l="l" r="r" t="t"/>
              <a:pathLst>
                <a:path extrusionOk="0" h="1032611" w="4239343">
                  <a:moveTo>
                    <a:pt x="0" y="0"/>
                  </a:moveTo>
                  <a:lnTo>
                    <a:pt x="672711" y="0"/>
                  </a:lnTo>
                  <a:lnTo>
                    <a:pt x="4239343" y="897391"/>
                  </a:lnTo>
                  <a:lnTo>
                    <a:pt x="4073015" y="1032611"/>
                  </a:lnTo>
                  <a:lnTo>
                    <a:pt x="0" y="976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 name="Google Shape;136;p14"/>
            <p:cNvSpPr/>
            <p:nvPr/>
          </p:nvSpPr>
          <p:spPr>
            <a:xfrm>
              <a:off x="5460272" y="1245789"/>
              <a:ext cx="83544" cy="195656"/>
            </a:xfrm>
            <a:custGeom>
              <a:rect b="b" l="l" r="r" t="t"/>
              <a:pathLst>
                <a:path extrusionOk="0" h="195656" w="83544">
                  <a:moveTo>
                    <a:pt x="0" y="195656"/>
                  </a:moveTo>
                  <a:lnTo>
                    <a:pt x="83545" y="86338"/>
                  </a:lnTo>
                  <a:lnTo>
                    <a:pt x="83545" y="0"/>
                  </a:lnTo>
                  <a:lnTo>
                    <a:pt x="0" y="109319"/>
                  </a:lnTo>
                  <a:lnTo>
                    <a:pt x="0" y="195656"/>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 name="Google Shape;137;p14"/>
            <p:cNvSpPr/>
            <p:nvPr/>
          </p:nvSpPr>
          <p:spPr>
            <a:xfrm>
              <a:off x="4381041" y="1164022"/>
              <a:ext cx="1068437" cy="287072"/>
            </a:xfrm>
            <a:custGeom>
              <a:rect b="b" l="l" r="r" t="t"/>
              <a:pathLst>
                <a:path extrusionOk="0" h="287072" w="1068437">
                  <a:moveTo>
                    <a:pt x="0" y="93575"/>
                  </a:moveTo>
                  <a:lnTo>
                    <a:pt x="1068438" y="287073"/>
                  </a:lnTo>
                  <a:lnTo>
                    <a:pt x="1068438" y="193625"/>
                  </a:lnTo>
                  <a:lnTo>
                    <a:pt x="0" y="0"/>
                  </a:lnTo>
                  <a:lnTo>
                    <a:pt x="0" y="93575"/>
                  </a:lnTo>
                  <a:close/>
                </a:path>
              </a:pathLst>
            </a:custGeom>
            <a:solidFill>
              <a:srgbClr val="5094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 name="Google Shape;138;p14"/>
            <p:cNvSpPr/>
            <p:nvPr/>
          </p:nvSpPr>
          <p:spPr>
            <a:xfrm>
              <a:off x="4385358" y="1007980"/>
              <a:ext cx="1154903" cy="340144"/>
            </a:xfrm>
            <a:custGeom>
              <a:rect b="b" l="l" r="r" t="t"/>
              <a:pathLst>
                <a:path extrusionOk="0" h="340144" w="1154903">
                  <a:moveTo>
                    <a:pt x="126206" y="0"/>
                  </a:moveTo>
                  <a:lnTo>
                    <a:pt x="0" y="146901"/>
                  </a:lnTo>
                  <a:lnTo>
                    <a:pt x="1067041" y="340144"/>
                  </a:lnTo>
                  <a:lnTo>
                    <a:pt x="1154903" y="225112"/>
                  </a:lnTo>
                  <a:lnTo>
                    <a:pt x="126206"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 name="Google Shape;139;p14"/>
            <p:cNvSpPr/>
            <p:nvPr/>
          </p:nvSpPr>
          <p:spPr>
            <a:xfrm>
              <a:off x="10108071" y="318802"/>
              <a:ext cx="1506478" cy="460636"/>
            </a:xfrm>
            <a:custGeom>
              <a:rect b="b" l="l" r="r" t="t"/>
              <a:pathLst>
                <a:path extrusionOk="0" h="460636" w="1506478">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 name="Google Shape;140;p14"/>
            <p:cNvSpPr/>
            <p:nvPr/>
          </p:nvSpPr>
          <p:spPr>
            <a:xfrm>
              <a:off x="11313889" y="773218"/>
              <a:ext cx="300280" cy="253553"/>
            </a:xfrm>
            <a:custGeom>
              <a:rect b="b" l="l" r="r" t="t"/>
              <a:pathLst>
                <a:path extrusionOk="0" h="253553" w="300280">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 name="Google Shape;141;p14"/>
            <p:cNvSpPr/>
            <p:nvPr/>
          </p:nvSpPr>
          <p:spPr>
            <a:xfrm>
              <a:off x="9213453" y="1240964"/>
              <a:ext cx="430421" cy="128109"/>
            </a:xfrm>
            <a:custGeom>
              <a:rect b="b" l="l" r="r" t="t"/>
              <a:pathLst>
                <a:path extrusionOk="0" h="128109" w="430421">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 name="Google Shape;142;p14"/>
            <p:cNvSpPr/>
            <p:nvPr/>
          </p:nvSpPr>
          <p:spPr>
            <a:xfrm>
              <a:off x="9211548" y="62009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 name="Google Shape;143;p14"/>
            <p:cNvSpPr/>
            <p:nvPr/>
          </p:nvSpPr>
          <p:spPr>
            <a:xfrm>
              <a:off x="9210914" y="62161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 name="Google Shape;144;p14"/>
            <p:cNvSpPr/>
            <p:nvPr/>
          </p:nvSpPr>
          <p:spPr>
            <a:xfrm>
              <a:off x="9211511" y="624285"/>
              <a:ext cx="9179" cy="625065"/>
            </a:xfrm>
            <a:custGeom>
              <a:rect b="b" l="l" r="r" t="t"/>
              <a:pathLst>
                <a:path extrusionOk="0" h="625065" w="9179">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 name="Google Shape;145;p14"/>
            <p:cNvSpPr/>
            <p:nvPr/>
          </p:nvSpPr>
          <p:spPr>
            <a:xfrm>
              <a:off x="10631815" y="1056862"/>
              <a:ext cx="10792" cy="506217"/>
            </a:xfrm>
            <a:custGeom>
              <a:rect b="b" l="l" r="r" t="t"/>
              <a:pathLst>
                <a:path extrusionOk="0" h="506217" w="10792">
                  <a:moveTo>
                    <a:pt x="3683" y="1016"/>
                  </a:moveTo>
                  <a:lnTo>
                    <a:pt x="0" y="0"/>
                  </a:lnTo>
                  <a:lnTo>
                    <a:pt x="0" y="503932"/>
                  </a:lnTo>
                  <a:lnTo>
                    <a:pt x="6603" y="505329"/>
                  </a:lnTo>
                  <a:lnTo>
                    <a:pt x="10793" y="506218"/>
                  </a:lnTo>
                  <a:lnTo>
                    <a:pt x="10793" y="3174"/>
                  </a:lnTo>
                  <a:lnTo>
                    <a:pt x="3683"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 name="Google Shape;146;p14"/>
            <p:cNvSpPr/>
            <p:nvPr/>
          </p:nvSpPr>
          <p:spPr>
            <a:xfrm>
              <a:off x="9210914" y="621111"/>
              <a:ext cx="12696" cy="761"/>
            </a:xfrm>
            <a:custGeom>
              <a:rect b="b" l="l" r="r" t="t"/>
              <a:pathLst>
                <a:path extrusionOk="0" h="761" w="12696">
                  <a:moveTo>
                    <a:pt x="0" y="762"/>
                  </a:moveTo>
                  <a:lnTo>
                    <a:pt x="0" y="762"/>
                  </a:lnTo>
                  <a:cubicBezTo>
                    <a:pt x="0" y="762"/>
                    <a:pt x="0" y="762"/>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 name="Google Shape;147;p14"/>
            <p:cNvSpPr/>
            <p:nvPr/>
          </p:nvSpPr>
          <p:spPr>
            <a:xfrm>
              <a:off x="9210914" y="620222"/>
              <a:ext cx="12696" cy="761"/>
            </a:xfrm>
            <a:custGeom>
              <a:rect b="b" l="l" r="r" t="t"/>
              <a:pathLst>
                <a:path extrusionOk="0" h="761" w="12696">
                  <a:moveTo>
                    <a:pt x="0" y="0"/>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 name="Google Shape;148;p14"/>
            <p:cNvSpPr/>
            <p:nvPr/>
          </p:nvSpPr>
          <p:spPr>
            <a:xfrm>
              <a:off x="9213326" y="621619"/>
              <a:ext cx="1422679" cy="436512"/>
            </a:xfrm>
            <a:custGeom>
              <a:rect b="b" l="l" r="r" t="t"/>
              <a:pathLst>
                <a:path extrusionOk="0" h="436512" w="1422679">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 name="Google Shape;149;p14"/>
            <p:cNvSpPr/>
            <p:nvPr/>
          </p:nvSpPr>
          <p:spPr>
            <a:xfrm>
              <a:off x="10633593" y="848890"/>
              <a:ext cx="258888" cy="202258"/>
            </a:xfrm>
            <a:custGeom>
              <a:rect b="b" l="l" r="r" t="t"/>
              <a:pathLst>
                <a:path extrusionOk="0" h="202258" w="25888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 name="Google Shape;150;p14"/>
            <p:cNvSpPr/>
            <p:nvPr/>
          </p:nvSpPr>
          <p:spPr>
            <a:xfrm>
              <a:off x="10632958" y="1055973"/>
              <a:ext cx="12696" cy="761"/>
            </a:xfrm>
            <a:custGeom>
              <a:rect b="b" l="l" r="r" t="t"/>
              <a:pathLst>
                <a:path extrusionOk="0" h="761" w="12696">
                  <a:moveTo>
                    <a:pt x="0" y="762"/>
                  </a:moveTo>
                  <a:lnTo>
                    <a:pt x="0" y="0"/>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 name="Google Shape;151;p14"/>
            <p:cNvSpPr/>
            <p:nvPr/>
          </p:nvSpPr>
          <p:spPr>
            <a:xfrm>
              <a:off x="8694787" y="855746"/>
              <a:ext cx="253936" cy="211400"/>
            </a:xfrm>
            <a:custGeom>
              <a:rect b="b" l="l" r="r" t="t"/>
              <a:pathLst>
                <a:path extrusionOk="0" h="211400" w="253936">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 name="Google Shape;152;p14"/>
            <p:cNvSpPr/>
            <p:nvPr/>
          </p:nvSpPr>
          <p:spPr>
            <a:xfrm>
              <a:off x="5051688" y="-39118"/>
              <a:ext cx="3638910" cy="1108170"/>
            </a:xfrm>
            <a:custGeom>
              <a:rect b="b" l="l" r="r" t="t"/>
              <a:pathLst>
                <a:path extrusionOk="0" h="1108170" w="363891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 name="Google Shape;153;p14"/>
            <p:cNvSpPr/>
            <p:nvPr/>
          </p:nvSpPr>
          <p:spPr>
            <a:xfrm>
              <a:off x="8696245" y="1065369"/>
              <a:ext cx="66" cy="761"/>
            </a:xfrm>
            <a:custGeom>
              <a:rect b="b" l="l" r="r" t="t"/>
              <a:pathLst>
                <a:path extrusionOk="0" h="761" w="66">
                  <a:moveTo>
                    <a:pt x="66" y="0"/>
                  </a:moveTo>
                  <a:lnTo>
                    <a:pt x="66" y="762"/>
                  </a:lnTo>
                  <a:lnTo>
                    <a:pt x="66" y="762"/>
                  </a:lnTo>
                  <a:cubicBezTo>
                    <a:pt x="-22" y="521"/>
                    <a:pt x="-22" y="241"/>
                    <a:pt x="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 name="Google Shape;154;p14"/>
            <p:cNvSpPr/>
            <p:nvPr/>
          </p:nvSpPr>
          <p:spPr>
            <a:xfrm>
              <a:off x="8685011" y="445262"/>
              <a:ext cx="10537" cy="624171"/>
            </a:xfrm>
            <a:custGeom>
              <a:rect b="b" l="l" r="r" t="t"/>
              <a:pathLst>
                <a:path extrusionOk="0" h="624171" w="10537">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 name="Google Shape;155;p14"/>
            <p:cNvSpPr/>
            <p:nvPr/>
          </p:nvSpPr>
          <p:spPr>
            <a:xfrm>
              <a:off x="7164989" y="-12695"/>
              <a:ext cx="1525737" cy="460751"/>
            </a:xfrm>
            <a:custGeom>
              <a:rect b="b" l="l" r="r" t="t"/>
              <a:pathLst>
                <a:path extrusionOk="0" h="460751" w="1525737">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 name="Google Shape;156;p14"/>
            <p:cNvSpPr/>
            <p:nvPr/>
          </p:nvSpPr>
          <p:spPr>
            <a:xfrm>
              <a:off x="8948851" y="233481"/>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 name="Google Shape;157;p14"/>
            <p:cNvSpPr/>
            <p:nvPr/>
          </p:nvSpPr>
          <p:spPr>
            <a:xfrm>
              <a:off x="8949994" y="234877"/>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 name="Google Shape;158;p14"/>
            <p:cNvSpPr/>
            <p:nvPr/>
          </p:nvSpPr>
          <p:spPr>
            <a:xfrm>
              <a:off x="8947073" y="232719"/>
              <a:ext cx="762" cy="12696"/>
            </a:xfrm>
            <a:custGeom>
              <a:rect b="b" l="l" r="r" t="t"/>
              <a:pathLst>
                <a:path extrusionOk="0" h="12696" w="762">
                  <a:moveTo>
                    <a:pt x="763" y="0"/>
                  </a:moveTo>
                  <a:lnTo>
                    <a:pt x="76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 name="Google Shape;159;p14"/>
            <p:cNvSpPr/>
            <p:nvPr/>
          </p:nvSpPr>
          <p:spPr>
            <a:xfrm>
              <a:off x="8685923" y="239448"/>
              <a:ext cx="253532" cy="208702"/>
            </a:xfrm>
            <a:custGeom>
              <a:rect b="b" l="l" r="r" t="t"/>
              <a:pathLst>
                <a:path extrusionOk="0" h="208702" w="25353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 name="Google Shape;160;p14"/>
            <p:cNvSpPr/>
            <p:nvPr/>
          </p:nvSpPr>
          <p:spPr>
            <a:xfrm>
              <a:off x="8950375" y="397522"/>
              <a:ext cx="389665" cy="125316"/>
            </a:xfrm>
            <a:custGeom>
              <a:rect b="b" l="l" r="r" t="t"/>
              <a:pathLst>
                <a:path extrusionOk="0" h="125316" w="389665">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 name="Google Shape;161;p14"/>
            <p:cNvSpPr/>
            <p:nvPr/>
          </p:nvSpPr>
          <p:spPr>
            <a:xfrm>
              <a:off x="9725389" y="226244"/>
              <a:ext cx="10791" cy="266630"/>
            </a:xfrm>
            <a:custGeom>
              <a:rect b="b" l="l" r="r" t="t"/>
              <a:pathLst>
                <a:path extrusionOk="0" h="266630" w="10791">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 name="Google Shape;162;p14"/>
            <p:cNvSpPr/>
            <p:nvPr/>
          </p:nvSpPr>
          <p:spPr>
            <a:xfrm>
              <a:off x="8928349" y="-12696"/>
              <a:ext cx="802500" cy="241733"/>
            </a:xfrm>
            <a:custGeom>
              <a:rect b="b" l="l" r="r" t="t"/>
              <a:pathLst>
                <a:path extrusionOk="0" h="241733" w="802500">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 name="Google Shape;163;p14"/>
            <p:cNvSpPr/>
            <p:nvPr/>
          </p:nvSpPr>
          <p:spPr>
            <a:xfrm>
              <a:off x="9731483" y="228021"/>
              <a:ext cx="3301" cy="1269"/>
            </a:xfrm>
            <a:custGeom>
              <a:rect b="b" l="l" r="r" t="t"/>
              <a:pathLst>
                <a:path extrusionOk="0" h="1269" w="3301">
                  <a:moveTo>
                    <a:pt x="0" y="1270"/>
                  </a:moveTo>
                  <a:cubicBezTo>
                    <a:pt x="1219" y="1257"/>
                    <a:pt x="2387" y="800"/>
                    <a:pt x="3301" y="0"/>
                  </a:cubicBezTo>
                  <a:cubicBezTo>
                    <a:pt x="2361" y="775"/>
                    <a:pt x="1206" y="1219"/>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 name="Google Shape;164;p14"/>
            <p:cNvSpPr/>
            <p:nvPr/>
          </p:nvSpPr>
          <p:spPr>
            <a:xfrm>
              <a:off x="10057157" y="-45212"/>
              <a:ext cx="10792" cy="401723"/>
            </a:xfrm>
            <a:custGeom>
              <a:rect b="b" l="l" r="r" t="t"/>
              <a:pathLst>
                <a:path extrusionOk="0" h="401723" w="10792">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 name="Google Shape;165;p14"/>
            <p:cNvSpPr/>
            <p:nvPr/>
          </p:nvSpPr>
          <p:spPr>
            <a:xfrm>
              <a:off x="9725613" y="-50037"/>
              <a:ext cx="342397" cy="278819"/>
            </a:xfrm>
            <a:custGeom>
              <a:rect b="b" l="l" r="r" t="t"/>
              <a:pathLst>
                <a:path extrusionOk="0" h="278819" w="342397">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 name="Google Shape;166;p14"/>
            <p:cNvSpPr/>
            <p:nvPr/>
          </p:nvSpPr>
          <p:spPr>
            <a:xfrm>
              <a:off x="10803222" y="89626"/>
              <a:ext cx="1276793" cy="415944"/>
            </a:xfrm>
            <a:custGeom>
              <a:rect b="b" l="l" r="r" t="t"/>
              <a:pathLst>
                <a:path extrusionOk="0" h="415944" w="1276793">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 name="Google Shape;167;p14"/>
            <p:cNvSpPr/>
            <p:nvPr/>
          </p:nvSpPr>
          <p:spPr>
            <a:xfrm>
              <a:off x="12075222" y="89754"/>
              <a:ext cx="10633" cy="410357"/>
            </a:xfrm>
            <a:custGeom>
              <a:rect b="b" l="l" r="r" t="t"/>
              <a:pathLst>
                <a:path extrusionOk="0" h="410357" w="10633">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 name="Google Shape;168;p14"/>
            <p:cNvSpPr/>
            <p:nvPr/>
          </p:nvSpPr>
          <p:spPr>
            <a:xfrm>
              <a:off x="12076333" y="88992"/>
              <a:ext cx="634" cy="634"/>
            </a:xfrm>
            <a:custGeom>
              <a:rect b="b" l="l" r="r" t="t"/>
              <a:pathLst>
                <a:path extrusionOk="0" h="634" w="634">
                  <a:moveTo>
                    <a:pt x="635"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 name="Google Shape;169;p14"/>
            <p:cNvSpPr/>
            <p:nvPr/>
          </p:nvSpPr>
          <p:spPr>
            <a:xfrm>
              <a:off x="12077095" y="-10169"/>
              <a:ext cx="114652" cy="94336"/>
            </a:xfrm>
            <a:custGeom>
              <a:rect b="b" l="l" r="r" t="t"/>
              <a:pathLst>
                <a:path extrusionOk="0" h="94336" w="114652">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 name="Google Shape;170;p14"/>
            <p:cNvSpPr/>
            <p:nvPr/>
          </p:nvSpPr>
          <p:spPr>
            <a:xfrm>
              <a:off x="10472343" y="-445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 name="Google Shape;171;p14"/>
            <p:cNvSpPr/>
            <p:nvPr/>
          </p:nvSpPr>
          <p:spPr>
            <a:xfrm>
              <a:off x="10474619" y="-7757"/>
              <a:ext cx="56" cy="888"/>
            </a:xfrm>
            <a:custGeom>
              <a:rect b="b" l="l" r="r" t="t"/>
              <a:pathLst>
                <a:path extrusionOk="0" h="888" w="56">
                  <a:moveTo>
                    <a:pt x="10" y="762"/>
                  </a:moveTo>
                  <a:cubicBezTo>
                    <a:pt x="73" y="508"/>
                    <a:pt x="73" y="254"/>
                    <a:pt x="10" y="0"/>
                  </a:cubicBezTo>
                  <a:cubicBezTo>
                    <a:pt x="-3" y="292"/>
                    <a:pt x="-3" y="597"/>
                    <a:pt x="1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 name="Google Shape;172;p14"/>
            <p:cNvSpPr/>
            <p:nvPr/>
          </p:nvSpPr>
          <p:spPr>
            <a:xfrm>
              <a:off x="7815659" y="1046958"/>
              <a:ext cx="38979" cy="36947"/>
            </a:xfrm>
            <a:custGeom>
              <a:rect b="b" l="l" r="r" t="t"/>
              <a:pathLst>
                <a:path extrusionOk="0" h="36947" w="38979">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 name="Google Shape;173;p14"/>
            <p:cNvSpPr/>
            <p:nvPr/>
          </p:nvSpPr>
          <p:spPr>
            <a:xfrm>
              <a:off x="7804867" y="876188"/>
              <a:ext cx="10792" cy="204670"/>
            </a:xfrm>
            <a:custGeom>
              <a:rect b="b" l="l" r="r" t="t"/>
              <a:pathLst>
                <a:path extrusionOk="0" h="204670" w="10792">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 name="Google Shape;174;p14"/>
            <p:cNvSpPr/>
            <p:nvPr/>
          </p:nvSpPr>
          <p:spPr>
            <a:xfrm>
              <a:off x="7263347" y="70554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 name="Google Shape;175;p14"/>
            <p:cNvSpPr/>
            <p:nvPr/>
          </p:nvSpPr>
          <p:spPr>
            <a:xfrm>
              <a:off x="7266395" y="70478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 name="Google Shape;176;p14"/>
            <p:cNvSpPr/>
            <p:nvPr/>
          </p:nvSpPr>
          <p:spPr>
            <a:xfrm>
              <a:off x="7264363" y="70554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 name="Google Shape;177;p14"/>
            <p:cNvSpPr/>
            <p:nvPr/>
          </p:nvSpPr>
          <p:spPr>
            <a:xfrm>
              <a:off x="7268426" y="715194"/>
              <a:ext cx="540631" cy="160740"/>
            </a:xfrm>
            <a:custGeom>
              <a:rect b="b" l="l" r="r" t="t"/>
              <a:pathLst>
                <a:path extrusionOk="0" h="160740" w="540631">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 name="Google Shape;178;p14"/>
            <p:cNvSpPr/>
            <p:nvPr/>
          </p:nvSpPr>
          <p:spPr>
            <a:xfrm>
              <a:off x="7854004" y="84012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 name="Google Shape;179;p14"/>
            <p:cNvSpPr/>
            <p:nvPr/>
          </p:nvSpPr>
          <p:spPr>
            <a:xfrm>
              <a:off x="7854512" y="841272"/>
              <a:ext cx="47" cy="761"/>
            </a:xfrm>
            <a:custGeom>
              <a:rect b="b" l="l" r="r" t="t"/>
              <a:pathLst>
                <a:path extrusionOk="0" h="761" w="47">
                  <a:moveTo>
                    <a:pt x="0" y="762"/>
                  </a:moveTo>
                  <a:cubicBezTo>
                    <a:pt x="64" y="508"/>
                    <a:pt x="64" y="254"/>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 name="Google Shape;180;p14"/>
            <p:cNvSpPr/>
            <p:nvPr/>
          </p:nvSpPr>
          <p:spPr>
            <a:xfrm>
              <a:off x="7851592" y="838733"/>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 name="Google Shape;181;p14"/>
            <p:cNvSpPr/>
            <p:nvPr/>
          </p:nvSpPr>
          <p:spPr>
            <a:xfrm>
              <a:off x="7263347" y="705496"/>
              <a:ext cx="888" cy="47"/>
            </a:xfrm>
            <a:custGeom>
              <a:rect b="b" l="l" r="r" t="t"/>
              <a:pathLst>
                <a:path extrusionOk="0" h="47" w="888">
                  <a:moveTo>
                    <a:pt x="889" y="48"/>
                  </a:moveTo>
                  <a:lnTo>
                    <a:pt x="889" y="48"/>
                  </a:lnTo>
                  <a:cubicBezTo>
                    <a:pt x="597" y="-16"/>
                    <a:pt x="292" y="-16"/>
                    <a:pt x="0" y="48"/>
                  </a:cubicBezTo>
                  <a:lnTo>
                    <a:pt x="0" y="48"/>
                  </a:lnTo>
                  <a:cubicBezTo>
                    <a:pt x="292" y="-3"/>
                    <a:pt x="597" y="-3"/>
                    <a:pt x="889" y="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 name="Google Shape;182;p14"/>
            <p:cNvSpPr/>
            <p:nvPr/>
          </p:nvSpPr>
          <p:spPr>
            <a:xfrm>
              <a:off x="7265125" y="705544"/>
              <a:ext cx="1143" cy="12696"/>
            </a:xfrm>
            <a:custGeom>
              <a:rect b="b" l="l" r="r" t="t"/>
              <a:pathLst>
                <a:path extrusionOk="0" h="12696" w="1143">
                  <a:moveTo>
                    <a:pt x="1016" y="0"/>
                  </a:moveTo>
                  <a:lnTo>
                    <a:pt x="0"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 name="Google Shape;183;p14"/>
            <p:cNvSpPr/>
            <p:nvPr/>
          </p:nvSpPr>
          <p:spPr>
            <a:xfrm>
              <a:off x="7267538" y="705544"/>
              <a:ext cx="583037" cy="139663"/>
            </a:xfrm>
            <a:custGeom>
              <a:rect b="b" l="l" r="r" t="t"/>
              <a:pathLst>
                <a:path extrusionOk="0" h="139663" w="583037">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 name="Google Shape;184;p14"/>
            <p:cNvSpPr/>
            <p:nvPr/>
          </p:nvSpPr>
          <p:spPr>
            <a:xfrm>
              <a:off x="7849179" y="83746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 name="Google Shape;185;p14"/>
            <p:cNvSpPr/>
            <p:nvPr/>
          </p:nvSpPr>
          <p:spPr>
            <a:xfrm>
              <a:off x="7850576" y="837971"/>
              <a:ext cx="888" cy="12696"/>
            </a:xfrm>
            <a:custGeom>
              <a:rect b="b" l="l" r="r" t="t"/>
              <a:pathLst>
                <a:path extrusionOk="0" h="12696" w="888">
                  <a:moveTo>
                    <a:pt x="889"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 name="Google Shape;186;p14"/>
            <p:cNvSpPr/>
            <p:nvPr/>
          </p:nvSpPr>
          <p:spPr>
            <a:xfrm>
              <a:off x="7843338" y="841653"/>
              <a:ext cx="10030" cy="212417"/>
            </a:xfrm>
            <a:custGeom>
              <a:rect b="b" l="l" r="r" t="t"/>
              <a:pathLst>
                <a:path extrusionOk="0" h="212417" w="10030">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 name="Google Shape;187;p14"/>
            <p:cNvSpPr/>
            <p:nvPr/>
          </p:nvSpPr>
          <p:spPr>
            <a:xfrm>
              <a:off x="7854258" y="84063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 name="Google Shape;188;p14"/>
            <p:cNvSpPr/>
            <p:nvPr/>
          </p:nvSpPr>
          <p:spPr>
            <a:xfrm>
              <a:off x="7853115" y="83898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 name="Google Shape;189;p14"/>
            <p:cNvSpPr/>
            <p:nvPr/>
          </p:nvSpPr>
          <p:spPr>
            <a:xfrm>
              <a:off x="7806645" y="837463"/>
              <a:ext cx="48317" cy="38597"/>
            </a:xfrm>
            <a:custGeom>
              <a:rect b="b" l="l" r="r" t="t"/>
              <a:pathLst>
                <a:path extrusionOk="0" h="38597" w="4831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 name="Google Shape;190;p14"/>
            <p:cNvSpPr/>
            <p:nvPr/>
          </p:nvSpPr>
          <p:spPr>
            <a:xfrm>
              <a:off x="9147430" y="1283498"/>
              <a:ext cx="1254319" cy="376203"/>
            </a:xfrm>
            <a:custGeom>
              <a:rect b="b" l="l" r="r" t="t"/>
              <a:pathLst>
                <a:path extrusionOk="0" h="376203" w="1254319">
                  <a:moveTo>
                    <a:pt x="1254319" y="368585"/>
                  </a:moveTo>
                  <a:lnTo>
                    <a:pt x="94083" y="18791"/>
                  </a:lnTo>
                  <a:lnTo>
                    <a:pt x="0" y="0"/>
                  </a:lnTo>
                  <a:lnTo>
                    <a:pt x="0" y="0"/>
                  </a:lnTo>
                  <a:lnTo>
                    <a:pt x="1245812" y="376203"/>
                  </a:lnTo>
                  <a:lnTo>
                    <a:pt x="1252796" y="3706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 name="Google Shape;191;p14"/>
            <p:cNvSpPr/>
            <p:nvPr/>
          </p:nvSpPr>
          <p:spPr>
            <a:xfrm>
              <a:off x="10398829" y="1549367"/>
              <a:ext cx="141315" cy="107287"/>
            </a:xfrm>
            <a:custGeom>
              <a:rect b="b" l="l" r="r" t="t"/>
              <a:pathLst>
                <a:path extrusionOk="0" h="107287" w="141315">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 name="Google Shape;192;p14"/>
            <p:cNvSpPr/>
            <p:nvPr/>
          </p:nvSpPr>
          <p:spPr>
            <a:xfrm>
              <a:off x="6533534" y="1657543"/>
              <a:ext cx="12696" cy="12696"/>
            </a:xfrm>
            <a:custGeom>
              <a:rect b="b" l="l" r="r" t="t"/>
              <a:pathLst>
                <a:path extrusionOk="0" h="12696" w="1269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 name="Google Shape;193;p14"/>
            <p:cNvSpPr/>
            <p:nvPr/>
          </p:nvSpPr>
          <p:spPr>
            <a:xfrm>
              <a:off x="6538232" y="1559397"/>
              <a:ext cx="55866" cy="95352"/>
            </a:xfrm>
            <a:custGeom>
              <a:rect b="b" l="l" r="r" t="t"/>
              <a:pathLst>
                <a:path extrusionOk="0" h="95352" w="55866">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 name="Google Shape;194;p14"/>
            <p:cNvSpPr/>
            <p:nvPr/>
          </p:nvSpPr>
          <p:spPr>
            <a:xfrm>
              <a:off x="6533534" y="1657543"/>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 name="Google Shape;195;p14"/>
            <p:cNvSpPr/>
            <p:nvPr/>
          </p:nvSpPr>
          <p:spPr>
            <a:xfrm>
              <a:off x="5723731" y="1513308"/>
              <a:ext cx="809803" cy="144494"/>
            </a:xfrm>
            <a:custGeom>
              <a:rect b="b" l="l" r="r" t="t"/>
              <a:pathLst>
                <a:path extrusionOk="0" h="144494" w="809803">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 name="Google Shape;196;p14"/>
            <p:cNvSpPr/>
            <p:nvPr/>
          </p:nvSpPr>
          <p:spPr>
            <a:xfrm>
              <a:off x="6538867" y="1653480"/>
              <a:ext cx="12696" cy="634"/>
            </a:xfrm>
            <a:custGeom>
              <a:rect b="b" l="l" r="r" t="t"/>
              <a:pathLst>
                <a:path extrusionOk="0" h="634" w="12696">
                  <a:moveTo>
                    <a:pt x="0" y="0"/>
                  </a:moveTo>
                  <a:lnTo>
                    <a:pt x="0" y="0"/>
                  </a:lnTo>
                  <a:cubicBezTo>
                    <a:pt x="0" y="0"/>
                    <a:pt x="0" y="0"/>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 name="Google Shape;197;p14"/>
            <p:cNvSpPr/>
            <p:nvPr/>
          </p:nvSpPr>
          <p:spPr>
            <a:xfrm>
              <a:off x="5720372" y="1411608"/>
              <a:ext cx="56" cy="888"/>
            </a:xfrm>
            <a:custGeom>
              <a:rect b="b" l="l" r="r" t="t"/>
              <a:pathLst>
                <a:path extrusionOk="0" h="888" w="56">
                  <a:moveTo>
                    <a:pt x="57" y="0"/>
                  </a:moveTo>
                  <a:cubicBezTo>
                    <a:pt x="-19" y="292"/>
                    <a:pt x="-19" y="597"/>
                    <a:pt x="57" y="889"/>
                  </a:cubicBezTo>
                  <a:lnTo>
                    <a:pt x="57"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 name="Google Shape;198;p14"/>
            <p:cNvSpPr/>
            <p:nvPr/>
          </p:nvSpPr>
          <p:spPr>
            <a:xfrm>
              <a:off x="5720645" y="1414274"/>
              <a:ext cx="9941" cy="107336"/>
            </a:xfrm>
            <a:custGeom>
              <a:rect b="b" l="l" r="r" t="t"/>
              <a:pathLst>
                <a:path extrusionOk="0" h="107336" w="9941">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 name="Google Shape;199;p14"/>
            <p:cNvSpPr/>
            <p:nvPr/>
          </p:nvSpPr>
          <p:spPr>
            <a:xfrm>
              <a:off x="5719826" y="1413005"/>
              <a:ext cx="95" cy="1650"/>
            </a:xfrm>
            <a:custGeom>
              <a:rect b="b" l="l" r="r" t="t"/>
              <a:pathLst>
                <a:path extrusionOk="0" h="1650" w="95">
                  <a:moveTo>
                    <a:pt x="95" y="0"/>
                  </a:moveTo>
                  <a:lnTo>
                    <a:pt x="95" y="1651"/>
                  </a:lnTo>
                  <a:cubicBezTo>
                    <a:pt x="-32" y="1105"/>
                    <a:pt x="-32" y="546"/>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 name="Google Shape;200;p14"/>
            <p:cNvSpPr/>
            <p:nvPr/>
          </p:nvSpPr>
          <p:spPr>
            <a:xfrm>
              <a:off x="5722334" y="141795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 name="Google Shape;201;p14"/>
            <p:cNvSpPr/>
            <p:nvPr/>
          </p:nvSpPr>
          <p:spPr>
            <a:xfrm>
              <a:off x="5720683" y="1303051"/>
              <a:ext cx="82275" cy="108175"/>
            </a:xfrm>
            <a:custGeom>
              <a:rect b="b" l="l" r="r" t="t"/>
              <a:pathLst>
                <a:path extrusionOk="0" h="108175" w="822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 name="Google Shape;202;p14"/>
            <p:cNvSpPr/>
            <p:nvPr/>
          </p:nvSpPr>
          <p:spPr>
            <a:xfrm>
              <a:off x="6592955" y="14533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 name="Google Shape;203;p14"/>
            <p:cNvSpPr/>
            <p:nvPr/>
          </p:nvSpPr>
          <p:spPr>
            <a:xfrm>
              <a:off x="6595368" y="145668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 name="Google Shape;204;p14"/>
            <p:cNvSpPr/>
            <p:nvPr/>
          </p:nvSpPr>
          <p:spPr>
            <a:xfrm>
              <a:off x="6594225" y="145465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 name="Google Shape;205;p14"/>
            <p:cNvSpPr/>
            <p:nvPr/>
          </p:nvSpPr>
          <p:spPr>
            <a:xfrm>
              <a:off x="5794960" y="1302543"/>
              <a:ext cx="795328" cy="158074"/>
            </a:xfrm>
            <a:custGeom>
              <a:rect b="b" l="l" r="r" t="t"/>
              <a:pathLst>
                <a:path extrusionOk="0" h="158074" w="795328">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 name="Google Shape;206;p14"/>
            <p:cNvSpPr/>
            <p:nvPr/>
          </p:nvSpPr>
          <p:spPr>
            <a:xfrm>
              <a:off x="6591050" y="1452745"/>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 name="Google Shape;207;p14"/>
            <p:cNvSpPr/>
            <p:nvPr/>
          </p:nvSpPr>
          <p:spPr>
            <a:xfrm>
              <a:off x="6593463" y="145388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 name="Google Shape;208;p14"/>
            <p:cNvSpPr/>
            <p:nvPr/>
          </p:nvSpPr>
          <p:spPr>
            <a:xfrm>
              <a:off x="6585210" y="1456554"/>
              <a:ext cx="10433" cy="109070"/>
            </a:xfrm>
            <a:custGeom>
              <a:rect b="b" l="l" r="r" t="t"/>
              <a:pathLst>
                <a:path extrusionOk="0" h="109070" w="10433">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 name="Google Shape;209;p14"/>
            <p:cNvSpPr/>
            <p:nvPr/>
          </p:nvSpPr>
          <p:spPr>
            <a:xfrm>
              <a:off x="6594479" y="1454903"/>
              <a:ext cx="47" cy="635"/>
            </a:xfrm>
            <a:custGeom>
              <a:rect b="b" l="l" r="r" t="t"/>
              <a:pathLst>
                <a:path extrusionOk="0" h="635" w="47">
                  <a:moveTo>
                    <a:pt x="0" y="635"/>
                  </a:moveTo>
                  <a:cubicBezTo>
                    <a:pt x="64" y="432"/>
                    <a:pt x="64" y="20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 name="Google Shape;210;p14"/>
            <p:cNvSpPr/>
            <p:nvPr/>
          </p:nvSpPr>
          <p:spPr>
            <a:xfrm>
              <a:off x="6589527" y="145223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 name="Google Shape;211;p14"/>
            <p:cNvSpPr/>
            <p:nvPr/>
          </p:nvSpPr>
          <p:spPr>
            <a:xfrm>
              <a:off x="6530995" y="1451095"/>
              <a:ext cx="61856" cy="95733"/>
            </a:xfrm>
            <a:custGeom>
              <a:rect b="b" l="l" r="r" t="t"/>
              <a:pathLst>
                <a:path extrusionOk="0" h="95733" w="61856">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 name="Google Shape;212;p14"/>
            <p:cNvSpPr/>
            <p:nvPr/>
          </p:nvSpPr>
          <p:spPr>
            <a:xfrm>
              <a:off x="6528202" y="1550002"/>
              <a:ext cx="10712" cy="108558"/>
            </a:xfrm>
            <a:custGeom>
              <a:rect b="b" l="l" r="r" t="t"/>
              <a:pathLst>
                <a:path extrusionOk="0" h="108558" w="10712">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3" name="Google Shape;213;p14"/>
            <p:cNvSpPr/>
            <p:nvPr/>
          </p:nvSpPr>
          <p:spPr>
            <a:xfrm>
              <a:off x="5719921" y="1409865"/>
              <a:ext cx="818231" cy="143695"/>
            </a:xfrm>
            <a:custGeom>
              <a:rect b="b" l="l" r="r" t="t"/>
              <a:pathLst>
                <a:path extrusionOk="0" h="143695" w="818231">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4" name="Google Shape;214;p14"/>
            <p:cNvSpPr/>
            <p:nvPr/>
          </p:nvSpPr>
          <p:spPr>
            <a:xfrm>
              <a:off x="4083936" y="983729"/>
              <a:ext cx="175216" cy="148170"/>
            </a:xfrm>
            <a:custGeom>
              <a:rect b="b" l="l" r="r" t="t"/>
              <a:pathLst>
                <a:path extrusionOk="0" h="148170" w="175216">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5" name="Google Shape;215;p14"/>
            <p:cNvSpPr/>
            <p:nvPr/>
          </p:nvSpPr>
          <p:spPr>
            <a:xfrm>
              <a:off x="4085332" y="1130249"/>
              <a:ext cx="12696" cy="761"/>
            </a:xfrm>
            <a:custGeom>
              <a:rect b="b" l="l" r="r" t="t"/>
              <a:pathLst>
                <a:path extrusionOk="0" h="761" w="12696">
                  <a:moveTo>
                    <a:pt x="0" y="0"/>
                  </a:moveTo>
                  <a:lnTo>
                    <a:pt x="0" y="0"/>
                  </a:lnTo>
                  <a:cubicBezTo>
                    <a:pt x="0" y="0"/>
                    <a:pt x="0" y="0"/>
                    <a:pt x="0" y="762"/>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 name="Google Shape;216;p14"/>
            <p:cNvSpPr/>
            <p:nvPr/>
          </p:nvSpPr>
          <p:spPr>
            <a:xfrm>
              <a:off x="5716" y="100673"/>
              <a:ext cx="4074411" cy="1033011"/>
            </a:xfrm>
            <a:custGeom>
              <a:rect b="b" l="l" r="r" t="t"/>
              <a:pathLst>
                <a:path extrusionOk="0" h="1033011" w="40744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 name="Google Shape;217;p14"/>
            <p:cNvSpPr/>
            <p:nvPr/>
          </p:nvSpPr>
          <p:spPr>
            <a:xfrm>
              <a:off x="4074794" y="1027406"/>
              <a:ext cx="10538" cy="106531"/>
            </a:xfrm>
            <a:custGeom>
              <a:rect b="b" l="l" r="r" t="t"/>
              <a:pathLst>
                <a:path extrusionOk="0" h="106531" w="10538">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 name="Google Shape;218;p14"/>
            <p:cNvSpPr/>
            <p:nvPr/>
          </p:nvSpPr>
          <p:spPr>
            <a:xfrm>
              <a:off x="4080127" y="1029183"/>
              <a:ext cx="3301" cy="1142"/>
            </a:xfrm>
            <a:custGeom>
              <a:rect b="b" l="l" r="r" t="t"/>
              <a:pathLst>
                <a:path extrusionOk="0" h="1142" w="3301">
                  <a:moveTo>
                    <a:pt x="3301" y="0"/>
                  </a:moveTo>
                  <a:cubicBezTo>
                    <a:pt x="2336" y="698"/>
                    <a:pt x="1193" y="1092"/>
                    <a:pt x="0" y="1143"/>
                  </a:cubicBezTo>
                  <a:cubicBezTo>
                    <a:pt x="1193" y="1117"/>
                    <a:pt x="2349" y="711"/>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 name="Google Shape;219;p14"/>
            <p:cNvSpPr/>
            <p:nvPr/>
          </p:nvSpPr>
          <p:spPr>
            <a:xfrm>
              <a:off x="5716" y="-2932"/>
              <a:ext cx="4074411" cy="1033003"/>
            </a:xfrm>
            <a:custGeom>
              <a:rect b="b" l="l" r="r" t="t"/>
              <a:pathLst>
                <a:path extrusionOk="0" h="1033003" w="4074411">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 name="Google Shape;220;p14"/>
            <p:cNvSpPr/>
            <p:nvPr/>
          </p:nvSpPr>
          <p:spPr>
            <a:xfrm>
              <a:off x="4260930" y="879489"/>
              <a:ext cx="12696" cy="634"/>
            </a:xfrm>
            <a:custGeom>
              <a:rect b="b" l="l" r="r" t="t"/>
              <a:pathLst>
                <a:path extrusionOk="0" h="634" w="12696">
                  <a:moveTo>
                    <a:pt x="0"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 name="Google Shape;221;p14"/>
            <p:cNvSpPr/>
            <p:nvPr/>
          </p:nvSpPr>
          <p:spPr>
            <a:xfrm>
              <a:off x="4261437" y="881266"/>
              <a:ext cx="12696" cy="761"/>
            </a:xfrm>
            <a:custGeom>
              <a:rect b="b" l="l" r="r" t="t"/>
              <a:pathLst>
                <a:path extrusionOk="0" h="761" w="12696">
                  <a:moveTo>
                    <a:pt x="0" y="762"/>
                  </a:moveTo>
                  <a:cubicBezTo>
                    <a:pt x="0" y="762"/>
                    <a:pt x="0" y="762"/>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 name="Google Shape;222;p14"/>
            <p:cNvSpPr/>
            <p:nvPr/>
          </p:nvSpPr>
          <p:spPr>
            <a:xfrm>
              <a:off x="4258390" y="878727"/>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 name="Google Shape;223;p14"/>
            <p:cNvSpPr/>
            <p:nvPr/>
          </p:nvSpPr>
          <p:spPr>
            <a:xfrm>
              <a:off x="678430" y="-12696"/>
              <a:ext cx="3578310" cy="897391"/>
            </a:xfrm>
            <a:custGeom>
              <a:rect b="b" l="l" r="r" t="t"/>
              <a:pathLst>
                <a:path extrusionOk="0" h="897391" w="3578310">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 name="Google Shape;224;p14"/>
            <p:cNvSpPr/>
            <p:nvPr/>
          </p:nvSpPr>
          <p:spPr>
            <a:xfrm>
              <a:off x="4258263" y="87783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 name="Google Shape;225;p14"/>
            <p:cNvSpPr/>
            <p:nvPr/>
          </p:nvSpPr>
          <p:spPr>
            <a:xfrm>
              <a:off x="4256105" y="87745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 name="Google Shape;226;p14"/>
            <p:cNvSpPr/>
            <p:nvPr/>
          </p:nvSpPr>
          <p:spPr>
            <a:xfrm>
              <a:off x="4261056" y="88063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 name="Google Shape;227;p14"/>
            <p:cNvSpPr/>
            <p:nvPr/>
          </p:nvSpPr>
          <p:spPr>
            <a:xfrm>
              <a:off x="4259406" y="878981"/>
              <a:ext cx="635" cy="12696"/>
            </a:xfrm>
            <a:custGeom>
              <a:rect b="b" l="l" r="r" t="t"/>
              <a:pathLst>
                <a:path extrusionOk="0" h="12696" w="635">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 name="Google Shape;228;p14"/>
            <p:cNvSpPr/>
            <p:nvPr/>
          </p:nvSpPr>
          <p:spPr>
            <a:xfrm>
              <a:off x="4250645" y="881647"/>
              <a:ext cx="10726" cy="109197"/>
            </a:xfrm>
            <a:custGeom>
              <a:rect b="b" l="l" r="r" t="t"/>
              <a:pathLst>
                <a:path extrusionOk="0" h="109197" w="10726">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 name="Google Shape;229;p14"/>
            <p:cNvSpPr/>
            <p:nvPr/>
          </p:nvSpPr>
          <p:spPr>
            <a:xfrm>
              <a:off x="4075526" y="877457"/>
              <a:ext cx="186480" cy="152233"/>
            </a:xfrm>
            <a:custGeom>
              <a:rect b="b" l="l" r="r" t="t"/>
              <a:pathLst>
                <a:path extrusionOk="0" h="152233" w="186480">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 name="Google Shape;230;p14"/>
            <p:cNvSpPr/>
            <p:nvPr/>
          </p:nvSpPr>
          <p:spPr>
            <a:xfrm>
              <a:off x="5459256" y="1332127"/>
              <a:ext cx="94464" cy="128236"/>
            </a:xfrm>
            <a:custGeom>
              <a:rect b="b" l="l" r="r" t="t"/>
              <a:pathLst>
                <a:path extrusionOk="0" h="128236" w="94464">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 name="Google Shape;231;p14"/>
            <p:cNvSpPr/>
            <p:nvPr/>
          </p:nvSpPr>
          <p:spPr>
            <a:xfrm>
              <a:off x="4374058" y="1257597"/>
              <a:ext cx="1080246" cy="204416"/>
            </a:xfrm>
            <a:custGeom>
              <a:rect b="b" l="l" r="r" t="t"/>
              <a:pathLst>
                <a:path extrusionOk="0" h="204416" w="108024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 name="Google Shape;232;p14"/>
            <p:cNvSpPr/>
            <p:nvPr/>
          </p:nvSpPr>
          <p:spPr>
            <a:xfrm>
              <a:off x="5460145" y="1458078"/>
              <a:ext cx="12696" cy="988"/>
            </a:xfrm>
            <a:custGeom>
              <a:rect b="b" l="l" r="r" t="t"/>
              <a:pathLst>
                <a:path extrusionOk="0" h="988" w="12696">
                  <a:moveTo>
                    <a:pt x="0" y="0"/>
                  </a:moveTo>
                  <a:lnTo>
                    <a:pt x="0" y="0"/>
                  </a:lnTo>
                  <a:cubicBezTo>
                    <a:pt x="0" y="0"/>
                    <a:pt x="0" y="0"/>
                    <a:pt x="0" y="762"/>
                  </a:cubicBezTo>
                  <a:cubicBezTo>
                    <a:pt x="0" y="1524"/>
                    <a:pt x="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 name="Google Shape;233;p14"/>
            <p:cNvSpPr/>
            <p:nvPr/>
          </p:nvSpPr>
          <p:spPr>
            <a:xfrm>
              <a:off x="4371011" y="1155769"/>
              <a:ext cx="12696" cy="761"/>
            </a:xfrm>
            <a:custGeom>
              <a:rect b="b" l="l" r="r" t="t"/>
              <a:pathLst>
                <a:path extrusionOk="0" h="761" w="12696">
                  <a:moveTo>
                    <a:pt x="0" y="0"/>
                  </a:move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 name="Google Shape;234;p14"/>
            <p:cNvSpPr/>
            <p:nvPr/>
          </p:nvSpPr>
          <p:spPr>
            <a:xfrm>
              <a:off x="4371687" y="1158436"/>
              <a:ext cx="9354" cy="106167"/>
            </a:xfrm>
            <a:custGeom>
              <a:rect b="b" l="l" r="r" t="t"/>
              <a:pathLst>
                <a:path extrusionOk="0" h="106167" w="9354">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 name="Google Shape;235;p14"/>
            <p:cNvSpPr/>
            <p:nvPr/>
          </p:nvSpPr>
          <p:spPr>
            <a:xfrm>
              <a:off x="4505216" y="999473"/>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 name="Google Shape;236;p14"/>
            <p:cNvSpPr/>
            <p:nvPr/>
          </p:nvSpPr>
          <p:spPr>
            <a:xfrm>
              <a:off x="4370374" y="1155515"/>
              <a:ext cx="256" cy="1015"/>
            </a:xfrm>
            <a:custGeom>
              <a:rect b="b" l="l" r="r" t="t"/>
              <a:pathLst>
                <a:path extrusionOk="0" h="1015" w="256">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 name="Google Shape;237;p14"/>
            <p:cNvSpPr/>
            <p:nvPr/>
          </p:nvSpPr>
          <p:spPr>
            <a:xfrm>
              <a:off x="4371392" y="1000235"/>
              <a:ext cx="140173" cy="154772"/>
            </a:xfrm>
            <a:custGeom>
              <a:rect b="b" l="l" r="r" t="t"/>
              <a:pathLst>
                <a:path extrusionOk="0" h="154772" w="140173">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 name="Google Shape;238;p14"/>
            <p:cNvSpPr/>
            <p:nvPr/>
          </p:nvSpPr>
          <p:spPr>
            <a:xfrm>
              <a:off x="4371646" y="1162625"/>
              <a:ext cx="635" cy="12696"/>
            </a:xfrm>
            <a:custGeom>
              <a:rect b="b" l="l" r="r" t="t"/>
              <a:pathLst>
                <a:path extrusionOk="0" h="12696" w="635">
                  <a:moveTo>
                    <a:pt x="635" y="0"/>
                  </a:moveTo>
                  <a:lnTo>
                    <a:pt x="635" y="0"/>
                  </a:lnTo>
                  <a:cubicBezTo>
                    <a:pt x="635" y="0"/>
                    <a:pt x="63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 name="Google Shape;239;p14"/>
            <p:cNvSpPr/>
            <p:nvPr/>
          </p:nvSpPr>
          <p:spPr>
            <a:xfrm>
              <a:off x="5554228" y="1227760"/>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 name="Google Shape;240;p14"/>
            <p:cNvSpPr/>
            <p:nvPr/>
          </p:nvSpPr>
          <p:spPr>
            <a:xfrm>
              <a:off x="5554228" y="122966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 name="Google Shape;241;p14"/>
            <p:cNvSpPr/>
            <p:nvPr/>
          </p:nvSpPr>
          <p:spPr>
            <a:xfrm>
              <a:off x="5552704" y="122610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2" name="Google Shape;242;p14"/>
            <p:cNvSpPr/>
            <p:nvPr/>
          </p:nvSpPr>
          <p:spPr>
            <a:xfrm>
              <a:off x="4504217" y="997483"/>
              <a:ext cx="1046074" cy="234974"/>
            </a:xfrm>
            <a:custGeom>
              <a:rect b="b" l="l" r="r" t="t"/>
              <a:pathLst>
                <a:path extrusionOk="0" h="234974" w="10460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3" name="Google Shape;243;p14"/>
            <p:cNvSpPr/>
            <p:nvPr/>
          </p:nvSpPr>
          <p:spPr>
            <a:xfrm>
              <a:off x="5550927" y="1226033"/>
              <a:ext cx="888" cy="76"/>
            </a:xfrm>
            <a:custGeom>
              <a:rect b="b" l="l" r="r" t="t"/>
              <a:pathLst>
                <a:path extrusionOk="0" h="76" w="888">
                  <a:moveTo>
                    <a:pt x="889" y="76"/>
                  </a:moveTo>
                  <a:cubicBezTo>
                    <a:pt x="597" y="-25"/>
                    <a:pt x="292" y="-25"/>
                    <a:pt x="0" y="76"/>
                  </a:cubicBezTo>
                  <a:lnTo>
                    <a:pt x="0" y="76"/>
                  </a:lnTo>
                  <a:cubicBezTo>
                    <a:pt x="292" y="0"/>
                    <a:pt x="597" y="0"/>
                    <a:pt x="889" y="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4" name="Google Shape;244;p14"/>
            <p:cNvSpPr/>
            <p:nvPr/>
          </p:nvSpPr>
          <p:spPr>
            <a:xfrm>
              <a:off x="5543436" y="1229537"/>
              <a:ext cx="10800" cy="108798"/>
            </a:xfrm>
            <a:custGeom>
              <a:rect b="b" l="l" r="r" t="t"/>
              <a:pathLst>
                <a:path extrusionOk="0" h="108798" w="10800">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 name="Google Shape;245;p14"/>
            <p:cNvSpPr/>
            <p:nvPr/>
          </p:nvSpPr>
          <p:spPr>
            <a:xfrm>
              <a:off x="5552704" y="1226363"/>
              <a:ext cx="634" cy="635"/>
            </a:xfrm>
            <a:custGeom>
              <a:rect b="b" l="l" r="r" t="t"/>
              <a:pathLst>
                <a:path extrusionOk="0" h="635" w="634">
                  <a:moveTo>
                    <a:pt x="635"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 name="Google Shape;246;p14"/>
            <p:cNvSpPr/>
            <p:nvPr/>
          </p:nvSpPr>
          <p:spPr>
            <a:xfrm>
              <a:off x="5549276" y="122509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 name="Google Shape;247;p14"/>
            <p:cNvSpPr/>
            <p:nvPr/>
          </p:nvSpPr>
          <p:spPr>
            <a:xfrm>
              <a:off x="5554228" y="1227760"/>
              <a:ext cx="12696" cy="888"/>
            </a:xfrm>
            <a:custGeom>
              <a:rect b="b" l="l" r="r" t="t"/>
              <a:pathLst>
                <a:path extrusionOk="0" h="888" w="12696">
                  <a:moveTo>
                    <a:pt x="0" y="889"/>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 name="Google Shape;248;p14"/>
            <p:cNvSpPr/>
            <p:nvPr/>
          </p:nvSpPr>
          <p:spPr>
            <a:xfrm>
              <a:off x="5452653" y="1225220"/>
              <a:ext cx="100439" cy="128871"/>
            </a:xfrm>
            <a:custGeom>
              <a:rect b="b" l="l" r="r" t="t"/>
              <a:pathLst>
                <a:path extrusionOk="0" h="128871" w="100439">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 name="Google Shape;249;p14"/>
            <p:cNvSpPr/>
            <p:nvPr/>
          </p:nvSpPr>
          <p:spPr>
            <a:xfrm>
              <a:off x="5449479" y="1353076"/>
              <a:ext cx="10712" cy="109090"/>
            </a:xfrm>
            <a:custGeom>
              <a:rect b="b" l="l" r="r" t="t"/>
              <a:pathLst>
                <a:path extrusionOk="0" h="109090" w="10712">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 name="Google Shape;250;p14"/>
            <p:cNvSpPr/>
            <p:nvPr/>
          </p:nvSpPr>
          <p:spPr>
            <a:xfrm>
              <a:off x="4370319" y="1153023"/>
              <a:ext cx="1089130" cy="204759"/>
            </a:xfrm>
            <a:custGeom>
              <a:rect b="b" l="l" r="r" t="t"/>
              <a:pathLst>
                <a:path extrusionOk="0" h="204759" w="1089130">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 name="Google Shape;251;p14"/>
            <p:cNvSpPr/>
            <p:nvPr/>
          </p:nvSpPr>
          <p:spPr>
            <a:xfrm>
              <a:off x="8659109" y="2038698"/>
              <a:ext cx="97638" cy="84687"/>
            </a:xfrm>
            <a:custGeom>
              <a:rect b="b" l="l" r="r" t="t"/>
              <a:pathLst>
                <a:path extrusionOk="0" h="84687" w="97638">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 name="Google Shape;252;p14"/>
            <p:cNvSpPr/>
            <p:nvPr/>
          </p:nvSpPr>
          <p:spPr>
            <a:xfrm>
              <a:off x="8257636" y="2018257"/>
              <a:ext cx="397410" cy="106906"/>
            </a:xfrm>
            <a:custGeom>
              <a:rect b="b" l="l" r="r" t="t"/>
              <a:pathLst>
                <a:path extrusionOk="0" h="106906" w="397410">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 name="Google Shape;253;p14"/>
            <p:cNvSpPr/>
            <p:nvPr/>
          </p:nvSpPr>
          <p:spPr>
            <a:xfrm>
              <a:off x="8660507" y="2121480"/>
              <a:ext cx="47" cy="761"/>
            </a:xfrm>
            <a:custGeom>
              <a:rect b="b" l="l" r="r" t="t"/>
              <a:pathLst>
                <a:path extrusionOk="0" h="761" w="47">
                  <a:moveTo>
                    <a:pt x="0" y="0"/>
                  </a:moveTo>
                  <a:cubicBezTo>
                    <a:pt x="0" y="0"/>
                    <a:pt x="0" y="0"/>
                    <a:pt x="0" y="0"/>
                  </a:cubicBezTo>
                  <a:cubicBezTo>
                    <a:pt x="64" y="254"/>
                    <a:pt x="64"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 name="Google Shape;254;p14"/>
            <p:cNvSpPr/>
            <p:nvPr/>
          </p:nvSpPr>
          <p:spPr>
            <a:xfrm>
              <a:off x="8255605" y="191528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 name="Google Shape;255;p14"/>
            <p:cNvSpPr/>
            <p:nvPr/>
          </p:nvSpPr>
          <p:spPr>
            <a:xfrm>
              <a:off x="8254405" y="1916810"/>
              <a:ext cx="56" cy="56"/>
            </a:xfrm>
            <a:custGeom>
              <a:rect b="b" l="l" r="r" t="t"/>
              <a:pathLst>
                <a:path extrusionOk="0" h="56" w="56">
                  <a:moveTo>
                    <a:pt x="56" y="0"/>
                  </a:moveTo>
                  <a:lnTo>
                    <a:pt x="56" y="0"/>
                  </a:lnTo>
                  <a:lnTo>
                    <a:pt x="56" y="0"/>
                  </a:lnTo>
                  <a:cubicBezTo>
                    <a:pt x="56" y="0"/>
                    <a:pt x="-71" y="127"/>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 name="Google Shape;256;p14"/>
            <p:cNvSpPr/>
            <p:nvPr/>
          </p:nvSpPr>
          <p:spPr>
            <a:xfrm>
              <a:off x="8255303" y="1920111"/>
              <a:ext cx="9443" cy="106493"/>
            </a:xfrm>
            <a:custGeom>
              <a:rect b="b" l="l" r="r" t="t"/>
              <a:pathLst>
                <a:path extrusionOk="0" h="106493" w="944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 name="Google Shape;257;p14"/>
            <p:cNvSpPr/>
            <p:nvPr/>
          </p:nvSpPr>
          <p:spPr>
            <a:xfrm>
              <a:off x="8649714" y="2018510"/>
              <a:ext cx="10830" cy="106277"/>
            </a:xfrm>
            <a:custGeom>
              <a:rect b="b" l="l" r="r" t="t"/>
              <a:pathLst>
                <a:path extrusionOk="0" h="106277" w="10830">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 name="Google Shape;258;p14"/>
            <p:cNvSpPr/>
            <p:nvPr/>
          </p:nvSpPr>
          <p:spPr>
            <a:xfrm>
              <a:off x="8254334" y="1916175"/>
              <a:ext cx="12696" cy="1015"/>
            </a:xfrm>
            <a:custGeom>
              <a:rect b="b" l="l" r="r" t="t"/>
              <a:pathLst>
                <a:path extrusionOk="0" h="1015" w="12696">
                  <a:moveTo>
                    <a:pt x="0" y="1016"/>
                  </a:moveTo>
                  <a:lnTo>
                    <a:pt x="0" y="1016"/>
                  </a:lnTo>
                  <a:lnTo>
                    <a:pt x="0" y="1016"/>
                  </a:lnTo>
                  <a:cubicBezTo>
                    <a:pt x="0" y="1016"/>
                    <a:pt x="0"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 name="Google Shape;259;p14"/>
            <p:cNvSpPr/>
            <p:nvPr/>
          </p:nvSpPr>
          <p:spPr>
            <a:xfrm>
              <a:off x="8255350" y="1915413"/>
              <a:ext cx="761" cy="888"/>
            </a:xfrm>
            <a:custGeom>
              <a:rect b="b" l="l" r="r" t="t"/>
              <a:pathLst>
                <a:path extrusionOk="0" h="888" w="761">
                  <a:moveTo>
                    <a:pt x="0" y="127"/>
                  </a:moveTo>
                  <a:lnTo>
                    <a:pt x="0" y="888"/>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 name="Google Shape;260;p14"/>
            <p:cNvSpPr/>
            <p:nvPr/>
          </p:nvSpPr>
          <p:spPr>
            <a:xfrm>
              <a:off x="8655300" y="2020288"/>
              <a:ext cx="3428" cy="1143"/>
            </a:xfrm>
            <a:custGeom>
              <a:rect b="b" l="l" r="r" t="t"/>
              <a:pathLst>
                <a:path extrusionOk="0" h="1143" w="3428">
                  <a:moveTo>
                    <a:pt x="3428" y="0"/>
                  </a:moveTo>
                  <a:cubicBezTo>
                    <a:pt x="2438" y="749"/>
                    <a:pt x="1245" y="1155"/>
                    <a:pt x="0" y="1143"/>
                  </a:cubicBezTo>
                  <a:cubicBezTo>
                    <a:pt x="1231" y="1155"/>
                    <a:pt x="2438" y="749"/>
                    <a:pt x="34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 name="Google Shape;261;p14"/>
            <p:cNvSpPr/>
            <p:nvPr/>
          </p:nvSpPr>
          <p:spPr>
            <a:xfrm>
              <a:off x="8258017" y="1916810"/>
              <a:ext cx="397410" cy="105002"/>
            </a:xfrm>
            <a:custGeom>
              <a:rect b="b" l="l" r="r" t="t"/>
              <a:pathLst>
                <a:path extrusionOk="0" h="105002" w="397410">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 name="Google Shape;262;p14"/>
            <p:cNvSpPr/>
            <p:nvPr/>
          </p:nvSpPr>
          <p:spPr>
            <a:xfrm>
              <a:off x="8650708" y="1939156"/>
              <a:ext cx="97660" cy="82404"/>
            </a:xfrm>
            <a:custGeom>
              <a:rect b="b" l="l" r="r" t="t"/>
              <a:pathLst>
                <a:path extrusionOk="0" h="82404" w="97660">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 name="Google Shape;263;p14"/>
            <p:cNvSpPr/>
            <p:nvPr/>
          </p:nvSpPr>
          <p:spPr>
            <a:xfrm>
              <a:off x="8757256" y="1934331"/>
              <a:ext cx="12696" cy="12696"/>
            </a:xfrm>
            <a:custGeom>
              <a:rect b="b" l="l" r="r" t="t"/>
              <a:pathLst>
                <a:path extrusionOk="0" h="12696" w="12696">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 name="Google Shape;264;p14"/>
            <p:cNvSpPr/>
            <p:nvPr/>
          </p:nvSpPr>
          <p:spPr>
            <a:xfrm>
              <a:off x="8755097" y="1933061"/>
              <a:ext cx="761" cy="12696"/>
            </a:xfrm>
            <a:custGeom>
              <a:rect b="b" l="l" r="r" t="t"/>
              <a:pathLst>
                <a:path extrusionOk="0" h="12696" w="761">
                  <a:moveTo>
                    <a:pt x="762" y="0"/>
                  </a:moveTo>
                  <a:lnTo>
                    <a:pt x="0"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 name="Google Shape;265;p14"/>
            <p:cNvSpPr/>
            <p:nvPr/>
          </p:nvSpPr>
          <p:spPr>
            <a:xfrm>
              <a:off x="8758145" y="1935347"/>
              <a:ext cx="47" cy="762"/>
            </a:xfrm>
            <a:custGeom>
              <a:rect b="b" l="l" r="r" t="t"/>
              <a:pathLst>
                <a:path extrusionOk="0" h="762" w="47">
                  <a:moveTo>
                    <a:pt x="0" y="762"/>
                  </a:moveTo>
                  <a:lnTo>
                    <a:pt x="0" y="0"/>
                  </a:lnTo>
                  <a:cubicBezTo>
                    <a:pt x="63" y="203"/>
                    <a:pt x="63" y="432"/>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 name="Google Shape;266;p14"/>
            <p:cNvSpPr/>
            <p:nvPr/>
          </p:nvSpPr>
          <p:spPr>
            <a:xfrm>
              <a:off x="8581024" y="1889258"/>
              <a:ext cx="634" cy="761"/>
            </a:xfrm>
            <a:custGeom>
              <a:rect b="b" l="l" r="r" t="t"/>
              <a:pathLst>
                <a:path extrusionOk="0" h="761" w="634">
                  <a:moveTo>
                    <a:pt x="635" y="762"/>
                  </a:moveTo>
                  <a:lnTo>
                    <a:pt x="635"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 name="Google Shape;267;p14"/>
            <p:cNvSpPr/>
            <p:nvPr/>
          </p:nvSpPr>
          <p:spPr>
            <a:xfrm>
              <a:off x="8582675" y="1816633"/>
              <a:ext cx="80624" cy="68181"/>
            </a:xfrm>
            <a:custGeom>
              <a:rect b="b" l="l" r="r" t="t"/>
              <a:pathLst>
                <a:path extrusionOk="0" h="68181" w="80624">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 name="Google Shape;268;p14"/>
            <p:cNvSpPr/>
            <p:nvPr/>
          </p:nvSpPr>
          <p:spPr>
            <a:xfrm>
              <a:off x="8670283" y="1817395"/>
              <a:ext cx="12696" cy="634"/>
            </a:xfrm>
            <a:custGeom>
              <a:rect b="b" l="l" r="r" t="t"/>
              <a:pathLst>
                <a:path extrusionOk="0" h="634" w="12696">
                  <a:moveTo>
                    <a:pt x="0" y="0"/>
                  </a:moveTo>
                  <a:lnTo>
                    <a:pt x="0" y="0"/>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9" name="Google Shape;269;p14"/>
            <p:cNvSpPr/>
            <p:nvPr/>
          </p:nvSpPr>
          <p:spPr>
            <a:xfrm>
              <a:off x="8474498" y="1739183"/>
              <a:ext cx="191848" cy="67895"/>
            </a:xfrm>
            <a:custGeom>
              <a:rect b="b" l="l" r="r" t="t"/>
              <a:pathLst>
                <a:path extrusionOk="0" h="67895" w="191848">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0" name="Google Shape;270;p14"/>
            <p:cNvSpPr/>
            <p:nvPr/>
          </p:nvSpPr>
          <p:spPr>
            <a:xfrm>
              <a:off x="8671496" y="1803174"/>
              <a:ext cx="56" cy="761"/>
            </a:xfrm>
            <a:custGeom>
              <a:rect b="b" l="l" r="r" t="t"/>
              <a:pathLst>
                <a:path extrusionOk="0" h="761" w="56">
                  <a:moveTo>
                    <a:pt x="56" y="0"/>
                  </a:moveTo>
                  <a:lnTo>
                    <a:pt x="56" y="762"/>
                  </a:lnTo>
                  <a:lnTo>
                    <a:pt x="56" y="762"/>
                  </a:lnTo>
                  <a:cubicBezTo>
                    <a:pt x="56" y="762"/>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 name="Google Shape;271;p14"/>
            <p:cNvSpPr/>
            <p:nvPr/>
          </p:nvSpPr>
          <p:spPr>
            <a:xfrm>
              <a:off x="8253395" y="1738040"/>
              <a:ext cx="224884" cy="184356"/>
            </a:xfrm>
            <a:custGeom>
              <a:rect b="b" l="l" r="r" t="t"/>
              <a:pathLst>
                <a:path extrusionOk="0" h="184356" w="224884">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 name="Google Shape;272;p14"/>
            <p:cNvSpPr/>
            <p:nvPr/>
          </p:nvSpPr>
          <p:spPr>
            <a:xfrm>
              <a:off x="4279213" y="33761"/>
              <a:ext cx="28" cy="761"/>
            </a:xfrm>
            <a:custGeom>
              <a:rect b="b" l="l" r="r" t="t"/>
              <a:pathLst>
                <a:path extrusionOk="0" h="761" w="28">
                  <a:moveTo>
                    <a:pt x="0" y="0"/>
                  </a:moveTo>
                  <a:cubicBezTo>
                    <a:pt x="38" y="254"/>
                    <a:pt x="38" y="508"/>
                    <a:pt x="0" y="762"/>
                  </a:cubicBezTo>
                  <a:cubicBezTo>
                    <a:pt x="38" y="546"/>
                    <a:pt x="38" y="343"/>
                    <a:pt x="0" y="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 name="Google Shape;273;p14"/>
            <p:cNvSpPr/>
            <p:nvPr/>
          </p:nvSpPr>
          <p:spPr>
            <a:xfrm>
              <a:off x="4277435" y="32619"/>
              <a:ext cx="888" cy="12696"/>
            </a:xfrm>
            <a:custGeom>
              <a:rect b="b" l="l" r="r" t="t"/>
              <a:pathLst>
                <a:path extrusionOk="0" h="12696" w="888">
                  <a:moveTo>
                    <a:pt x="0" y="0"/>
                  </a:moveTo>
                  <a:lnTo>
                    <a:pt x="889" y="0"/>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 name="Google Shape;274;p14"/>
            <p:cNvSpPr/>
            <p:nvPr/>
          </p:nvSpPr>
          <p:spPr>
            <a:xfrm>
              <a:off x="6079496" y="915675"/>
              <a:ext cx="42153" cy="28186"/>
            </a:xfrm>
            <a:custGeom>
              <a:rect b="b" l="l" r="r" t="t"/>
              <a:pathLst>
                <a:path extrusionOk="0" h="28186" w="42153">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 name="Google Shape;275;p14"/>
            <p:cNvSpPr/>
            <p:nvPr/>
          </p:nvSpPr>
          <p:spPr>
            <a:xfrm>
              <a:off x="4273372" y="640029"/>
              <a:ext cx="1555107" cy="478284"/>
            </a:xfrm>
            <a:custGeom>
              <a:rect b="b" l="l" r="r" t="t"/>
              <a:pathLst>
                <a:path extrusionOk="0" h="478284" w="1555107">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 name="Google Shape;276;p14"/>
            <p:cNvSpPr/>
            <p:nvPr/>
          </p:nvSpPr>
          <p:spPr>
            <a:xfrm>
              <a:off x="5859333" y="505190"/>
              <a:ext cx="10538" cy="511423"/>
            </a:xfrm>
            <a:custGeom>
              <a:rect b="b" l="l" r="r" t="t"/>
              <a:pathLst>
                <a:path extrusionOk="0" h="511423" w="10538">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 name="Google Shape;277;p14"/>
            <p:cNvSpPr/>
            <p:nvPr/>
          </p:nvSpPr>
          <p:spPr>
            <a:xfrm>
              <a:off x="5864538" y="506714"/>
              <a:ext cx="3301" cy="1145"/>
            </a:xfrm>
            <a:custGeom>
              <a:rect b="b" l="l" r="r" t="t"/>
              <a:pathLst>
                <a:path extrusionOk="0" h="1145" w="3301">
                  <a:moveTo>
                    <a:pt x="3301" y="0"/>
                  </a:moveTo>
                  <a:cubicBezTo>
                    <a:pt x="2362" y="736"/>
                    <a:pt x="1193" y="1130"/>
                    <a:pt x="0" y="1143"/>
                  </a:cubicBezTo>
                  <a:cubicBezTo>
                    <a:pt x="1206" y="1181"/>
                    <a:pt x="2374" y="775"/>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 name="Google Shape;278;p14"/>
            <p:cNvSpPr/>
            <p:nvPr/>
          </p:nvSpPr>
          <p:spPr>
            <a:xfrm>
              <a:off x="4269524" y="17651"/>
              <a:ext cx="1595014" cy="490224"/>
            </a:xfrm>
            <a:custGeom>
              <a:rect b="b" l="l" r="r" t="t"/>
              <a:pathLst>
                <a:path extrusionOk="0" h="490224" w="159501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 name="Google Shape;279;p14"/>
            <p:cNvSpPr/>
            <p:nvPr/>
          </p:nvSpPr>
          <p:spPr>
            <a:xfrm>
              <a:off x="6122792" y="293917"/>
              <a:ext cx="28" cy="761"/>
            </a:xfrm>
            <a:custGeom>
              <a:rect b="b" l="l" r="r" t="t"/>
              <a:pathLst>
                <a:path extrusionOk="0" h="761" w="28">
                  <a:moveTo>
                    <a:pt x="0" y="762"/>
                  </a:moveTo>
                  <a:cubicBezTo>
                    <a:pt x="38" y="508"/>
                    <a:pt x="38" y="254"/>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 name="Google Shape;280;p14"/>
            <p:cNvSpPr/>
            <p:nvPr/>
          </p:nvSpPr>
          <p:spPr>
            <a:xfrm>
              <a:off x="6123300" y="295694"/>
              <a:ext cx="12696" cy="888"/>
            </a:xfrm>
            <a:custGeom>
              <a:rect b="b" l="l" r="r" t="t"/>
              <a:pathLst>
                <a:path extrusionOk="0" h="888" w="12696">
                  <a:moveTo>
                    <a:pt x="0" y="889"/>
                  </a:moveTo>
                  <a:cubicBezTo>
                    <a:pt x="0" y="889"/>
                    <a:pt x="0" y="889"/>
                    <a:pt x="0" y="0"/>
                  </a:cubicBezTo>
                  <a:lnTo>
                    <a:pt x="0" y="0"/>
                  </a:lnTo>
                  <a:cubicBezTo>
                    <a:pt x="0" y="0"/>
                    <a:pt x="0" y="635"/>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 name="Google Shape;281;p14"/>
            <p:cNvSpPr/>
            <p:nvPr/>
          </p:nvSpPr>
          <p:spPr>
            <a:xfrm>
              <a:off x="6120760" y="293155"/>
              <a:ext cx="888" cy="12696"/>
            </a:xfrm>
            <a:custGeom>
              <a:rect b="b" l="l" r="r" t="t"/>
              <a:pathLst>
                <a:path extrusionOk="0" h="12696" w="888">
                  <a:moveTo>
                    <a:pt x="88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 name="Google Shape;282;p14"/>
            <p:cNvSpPr/>
            <p:nvPr/>
          </p:nvSpPr>
          <p:spPr>
            <a:xfrm>
              <a:off x="6119237" y="292012"/>
              <a:ext cx="888" cy="12696"/>
            </a:xfrm>
            <a:custGeom>
              <a:rect b="b" l="l" r="r" t="t"/>
              <a:pathLst>
                <a:path extrusionOk="0" h="12696" w="888">
                  <a:moveTo>
                    <a:pt x="0" y="0"/>
                  </a:moveTo>
                  <a:lnTo>
                    <a:pt x="88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 name="Google Shape;283;p14"/>
            <p:cNvSpPr/>
            <p:nvPr/>
          </p:nvSpPr>
          <p:spPr>
            <a:xfrm>
              <a:off x="6121141" y="293409"/>
              <a:ext cx="761" cy="12696"/>
            </a:xfrm>
            <a:custGeom>
              <a:rect b="b" l="l" r="r" t="t"/>
              <a:pathLst>
                <a:path extrusionOk="0" h="12696" w="761">
                  <a:moveTo>
                    <a:pt x="762"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 name="Google Shape;284;p14"/>
            <p:cNvSpPr/>
            <p:nvPr/>
          </p:nvSpPr>
          <p:spPr>
            <a:xfrm>
              <a:off x="6117205" y="29188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 name="Google Shape;285;p14"/>
            <p:cNvSpPr/>
            <p:nvPr/>
          </p:nvSpPr>
          <p:spPr>
            <a:xfrm>
              <a:off x="6122919" y="294933"/>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 name="Google Shape;286;p14"/>
            <p:cNvSpPr/>
            <p:nvPr/>
          </p:nvSpPr>
          <p:spPr>
            <a:xfrm>
              <a:off x="6112507" y="296710"/>
              <a:ext cx="10468" cy="625319"/>
            </a:xfrm>
            <a:custGeom>
              <a:rect b="b" l="l" r="r" t="t"/>
              <a:pathLst>
                <a:path extrusionOk="0" h="625319" w="10468">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 name="Google Shape;287;p14"/>
            <p:cNvSpPr/>
            <p:nvPr/>
          </p:nvSpPr>
          <p:spPr>
            <a:xfrm>
              <a:off x="5861334" y="293663"/>
              <a:ext cx="261899" cy="214829"/>
            </a:xfrm>
            <a:custGeom>
              <a:rect b="b" l="l" r="r" t="t"/>
              <a:pathLst>
                <a:path extrusionOk="0" h="214829" w="26189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 name="Google Shape;288;p14"/>
            <p:cNvSpPr/>
            <p:nvPr/>
          </p:nvSpPr>
          <p:spPr>
            <a:xfrm>
              <a:off x="3883199" y="337340"/>
              <a:ext cx="253936" cy="212162"/>
            </a:xfrm>
            <a:custGeom>
              <a:rect b="b" l="l" r="r" t="t"/>
              <a:pathLst>
                <a:path extrusionOk="0" h="212162" w="253936">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 name="Google Shape;289;p14"/>
            <p:cNvSpPr/>
            <p:nvPr/>
          </p:nvSpPr>
          <p:spPr>
            <a:xfrm>
              <a:off x="3884468" y="546581"/>
              <a:ext cx="57" cy="888"/>
            </a:xfrm>
            <a:custGeom>
              <a:rect b="b" l="l" r="r" t="t"/>
              <a:pathLst>
                <a:path extrusionOk="0" h="888" w="57">
                  <a:moveTo>
                    <a:pt x="0" y="762"/>
                  </a:moveTo>
                  <a:cubicBezTo>
                    <a:pt x="64" y="508"/>
                    <a:pt x="64" y="254"/>
                    <a:pt x="0" y="0"/>
                  </a:cubicBezTo>
                  <a:cubicBezTo>
                    <a:pt x="76" y="292"/>
                    <a:pt x="76"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 name="Google Shape;290;p14"/>
            <p:cNvSpPr/>
            <p:nvPr/>
          </p:nvSpPr>
          <p:spPr>
            <a:xfrm>
              <a:off x="2014803" y="-12696"/>
              <a:ext cx="1865222" cy="563292"/>
            </a:xfrm>
            <a:custGeom>
              <a:rect b="b" l="l" r="r" t="t"/>
              <a:pathLst>
                <a:path extrusionOk="0" h="563292" w="186522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 name="Google Shape;291;p14"/>
            <p:cNvSpPr/>
            <p:nvPr/>
          </p:nvSpPr>
          <p:spPr>
            <a:xfrm>
              <a:off x="3874057" y="-12696"/>
              <a:ext cx="10538" cy="563600"/>
            </a:xfrm>
            <a:custGeom>
              <a:rect b="b" l="l" r="r" t="t"/>
              <a:pathLst>
                <a:path extrusionOk="0" h="563600" w="10538">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 name="Google Shape;292;p14"/>
            <p:cNvSpPr/>
            <p:nvPr/>
          </p:nvSpPr>
          <p:spPr>
            <a:xfrm>
              <a:off x="7759412" y="1077164"/>
              <a:ext cx="54898" cy="40007"/>
            </a:xfrm>
            <a:custGeom>
              <a:rect b="b" l="l" r="r" t="t"/>
              <a:pathLst>
                <a:path extrusionOk="0" h="40007" w="54898">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 name="Google Shape;293;p14"/>
            <p:cNvSpPr/>
            <p:nvPr/>
          </p:nvSpPr>
          <p:spPr>
            <a:xfrm>
              <a:off x="7050022" y="925959"/>
              <a:ext cx="19" cy="888"/>
            </a:xfrm>
            <a:custGeom>
              <a:rect b="b" l="l" r="r" t="t"/>
              <a:pathLst>
                <a:path extrusionOk="0" h="888" w="19">
                  <a:moveTo>
                    <a:pt x="19" y="0"/>
                  </a:moveTo>
                  <a:cubicBezTo>
                    <a:pt x="-6" y="292"/>
                    <a:pt x="-6" y="597"/>
                    <a:pt x="19" y="889"/>
                  </a:cubicBezTo>
                  <a:lnTo>
                    <a:pt x="1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 name="Google Shape;294;p14"/>
            <p:cNvSpPr/>
            <p:nvPr/>
          </p:nvSpPr>
          <p:spPr>
            <a:xfrm>
              <a:off x="7050120" y="928371"/>
              <a:ext cx="10966" cy="114143"/>
            </a:xfrm>
            <a:custGeom>
              <a:rect b="b" l="l" r="r" t="t"/>
              <a:pathLst>
                <a:path extrusionOk="0" h="114143" w="10966">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 name="Google Shape;295;p14"/>
            <p:cNvSpPr/>
            <p:nvPr/>
          </p:nvSpPr>
          <p:spPr>
            <a:xfrm>
              <a:off x="7570992" y="1066258"/>
              <a:ext cx="10791" cy="29710"/>
            </a:xfrm>
            <a:custGeom>
              <a:rect b="b" l="l" r="r" t="t"/>
              <a:pathLst>
                <a:path extrusionOk="0" h="29710" w="10791">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 name="Google Shape;296;p14"/>
            <p:cNvSpPr/>
            <p:nvPr/>
          </p:nvSpPr>
          <p:spPr>
            <a:xfrm>
              <a:off x="7049406" y="927102"/>
              <a:ext cx="12696" cy="761"/>
            </a:xfrm>
            <a:custGeom>
              <a:rect b="b" l="l" r="r" t="t"/>
              <a:pathLst>
                <a:path extrusionOk="0" h="761" w="12696">
                  <a:moveTo>
                    <a:pt x="0" y="0"/>
                  </a:moveTo>
                  <a:lnTo>
                    <a:pt x="0" y="0"/>
                  </a:ln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 name="Google Shape;297;p14"/>
            <p:cNvSpPr/>
            <p:nvPr/>
          </p:nvSpPr>
          <p:spPr>
            <a:xfrm>
              <a:off x="7050549" y="925324"/>
              <a:ext cx="12696" cy="634"/>
            </a:xfrm>
            <a:custGeom>
              <a:rect b="b" l="l" r="r" t="t"/>
              <a:pathLst>
                <a:path extrusionOk="0" h="634" w="12696">
                  <a:moveTo>
                    <a:pt x="0" y="0"/>
                  </a:moveTo>
                  <a:lnTo>
                    <a:pt x="0" y="635"/>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 name="Google Shape;298;p14"/>
            <p:cNvSpPr/>
            <p:nvPr/>
          </p:nvSpPr>
          <p:spPr>
            <a:xfrm>
              <a:off x="7576070" y="1068289"/>
              <a:ext cx="3428" cy="1142"/>
            </a:xfrm>
            <a:custGeom>
              <a:rect b="b" l="l" r="r" t="t"/>
              <a:pathLst>
                <a:path extrusionOk="0" h="1142" w="3428">
                  <a:moveTo>
                    <a:pt x="3428" y="0"/>
                  </a:moveTo>
                  <a:cubicBezTo>
                    <a:pt x="2412" y="698"/>
                    <a:pt x="1231" y="1092"/>
                    <a:pt x="0" y="1143"/>
                  </a:cubicBezTo>
                  <a:cubicBezTo>
                    <a:pt x="1231" y="1092"/>
                    <a:pt x="2412" y="698"/>
                    <a:pt x="34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 name="Google Shape;299;p14"/>
            <p:cNvSpPr/>
            <p:nvPr/>
          </p:nvSpPr>
          <p:spPr>
            <a:xfrm>
              <a:off x="7051565" y="926213"/>
              <a:ext cx="525014" cy="143218"/>
            </a:xfrm>
            <a:custGeom>
              <a:rect b="b" l="l" r="r" t="t"/>
              <a:pathLst>
                <a:path extrusionOk="0" h="143218" w="525014">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 name="Google Shape;300;p14"/>
            <p:cNvSpPr/>
            <p:nvPr/>
          </p:nvSpPr>
          <p:spPr>
            <a:xfrm>
              <a:off x="7049251" y="705163"/>
              <a:ext cx="222820" cy="227778"/>
            </a:xfrm>
            <a:custGeom>
              <a:rect b="b" l="l" r="r" t="t"/>
              <a:pathLst>
                <a:path extrusionOk="0" h="227778" w="222820">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 name="Google Shape;301;p14"/>
            <p:cNvSpPr/>
            <p:nvPr/>
          </p:nvSpPr>
          <p:spPr>
            <a:xfrm>
              <a:off x="7571401" y="869319"/>
              <a:ext cx="244415" cy="200366"/>
            </a:xfrm>
            <a:custGeom>
              <a:rect b="b" l="l" r="r" t="t"/>
              <a:pathLst>
                <a:path extrusionOk="0" h="200366" w="244415">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 name="Google Shape;302;p14"/>
            <p:cNvSpPr/>
            <p:nvPr/>
          </p:nvSpPr>
          <p:spPr>
            <a:xfrm>
              <a:off x="8759415" y="1993117"/>
              <a:ext cx="1077579" cy="336335"/>
            </a:xfrm>
            <a:custGeom>
              <a:rect b="b" l="l" r="r" t="t"/>
              <a:pathLst>
                <a:path extrusionOk="0" h="336335" w="1077579">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 name="Google Shape;303;p14"/>
            <p:cNvSpPr/>
            <p:nvPr/>
          </p:nvSpPr>
          <p:spPr>
            <a:xfrm>
              <a:off x="5832288" y="1284895"/>
              <a:ext cx="2872148" cy="449844"/>
            </a:xfrm>
            <a:custGeom>
              <a:rect b="b" l="l" r="r" t="t"/>
              <a:pathLst>
                <a:path extrusionOk="0" h="449844" w="2872148">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 name="Google Shape;304;p14"/>
            <p:cNvSpPr/>
            <p:nvPr/>
          </p:nvSpPr>
          <p:spPr>
            <a:xfrm>
              <a:off x="9832201" y="2121608"/>
              <a:ext cx="10633" cy="203781"/>
            </a:xfrm>
            <a:custGeom>
              <a:rect b="b" l="l" r="r" t="t"/>
              <a:pathLst>
                <a:path extrusionOk="0" h="203781" w="10633">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 name="Google Shape;305;p14"/>
            <p:cNvSpPr/>
            <p:nvPr/>
          </p:nvSpPr>
          <p:spPr>
            <a:xfrm>
              <a:off x="8661202" y="1762418"/>
              <a:ext cx="114" cy="635"/>
            </a:xfrm>
            <a:custGeom>
              <a:rect b="b" l="l" r="r" t="t"/>
              <a:pathLst>
                <a:path extrusionOk="0" h="635" w="114">
                  <a:moveTo>
                    <a:pt x="67" y="0"/>
                  </a:moveTo>
                  <a:lnTo>
                    <a:pt x="67" y="0"/>
                  </a:lnTo>
                  <a:cubicBezTo>
                    <a:pt x="130" y="203"/>
                    <a:pt x="130" y="432"/>
                    <a:pt x="67" y="635"/>
                  </a:cubicBezTo>
                  <a:lnTo>
                    <a:pt x="67" y="635"/>
                  </a:lnTo>
                  <a:cubicBezTo>
                    <a:pt x="-22" y="432"/>
                    <a:pt x="-22" y="203"/>
                    <a:pt x="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 name="Google Shape;306;p14"/>
            <p:cNvSpPr/>
            <p:nvPr/>
          </p:nvSpPr>
          <p:spPr>
            <a:xfrm>
              <a:off x="8672442" y="1763815"/>
              <a:ext cx="1164679" cy="359443"/>
            </a:xfrm>
            <a:custGeom>
              <a:rect b="b" l="l" r="r" t="t"/>
              <a:pathLst>
                <a:path extrusionOk="0" h="359443" w="1164679">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 name="Google Shape;307;p14"/>
            <p:cNvSpPr/>
            <p:nvPr/>
          </p:nvSpPr>
          <p:spPr>
            <a:xfrm>
              <a:off x="9834455" y="1653607"/>
              <a:ext cx="569960" cy="461779"/>
            </a:xfrm>
            <a:custGeom>
              <a:rect b="b" l="l" r="r" t="t"/>
              <a:pathLst>
                <a:path extrusionOk="0" h="461779" w="569960">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 name="Google Shape;308;p14"/>
            <p:cNvSpPr/>
            <p:nvPr/>
          </p:nvSpPr>
          <p:spPr>
            <a:xfrm>
              <a:off x="9833820" y="21214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 name="Google Shape;309;p14"/>
            <p:cNvSpPr/>
            <p:nvPr/>
          </p:nvSpPr>
          <p:spPr>
            <a:xfrm>
              <a:off x="5828733" y="1080605"/>
              <a:ext cx="12696" cy="12696"/>
            </a:xfrm>
            <a:custGeom>
              <a:rect b="b" l="l" r="r" t="t"/>
              <a:pathLst>
                <a:path extrusionOk="0" h="12696" w="1269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 name="Google Shape;310;p14"/>
            <p:cNvSpPr/>
            <p:nvPr/>
          </p:nvSpPr>
          <p:spPr>
            <a:xfrm>
              <a:off x="5839272" y="1078192"/>
              <a:ext cx="3082407" cy="482728"/>
            </a:xfrm>
            <a:custGeom>
              <a:rect b="b" l="l" r="r" t="t"/>
              <a:pathLst>
                <a:path extrusionOk="0" h="482728" w="3082407">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 name="Google Shape;311;p14"/>
            <p:cNvSpPr/>
            <p:nvPr/>
          </p:nvSpPr>
          <p:spPr>
            <a:xfrm>
              <a:off x="8925489" y="1558636"/>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 name="Google Shape;312;p14"/>
            <p:cNvSpPr/>
            <p:nvPr/>
          </p:nvSpPr>
          <p:spPr>
            <a:xfrm>
              <a:off x="11524783" y="118560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 name="Google Shape;313;p14"/>
            <p:cNvSpPr/>
            <p:nvPr/>
          </p:nvSpPr>
          <p:spPr>
            <a:xfrm>
              <a:off x="11454950" y="1184845"/>
              <a:ext cx="62849" cy="64245"/>
            </a:xfrm>
            <a:custGeom>
              <a:rect b="b" l="l" r="r" t="t"/>
              <a:pathLst>
                <a:path extrusionOk="0" h="64245" w="62849">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 name="Google Shape;314;p14"/>
            <p:cNvSpPr/>
            <p:nvPr/>
          </p:nvSpPr>
          <p:spPr>
            <a:xfrm>
              <a:off x="11456220" y="1246276"/>
              <a:ext cx="12696" cy="1289"/>
            </a:xfrm>
            <a:custGeom>
              <a:rect b="b" l="l" r="r" t="t"/>
              <a:pathLst>
                <a:path extrusionOk="0" h="1289" w="12696">
                  <a:moveTo>
                    <a:pt x="0" y="1163"/>
                  </a:moveTo>
                  <a:cubicBezTo>
                    <a:pt x="0" y="1163"/>
                    <a:pt x="0" y="1163"/>
                    <a:pt x="0" y="274"/>
                  </a:cubicBezTo>
                  <a:cubicBezTo>
                    <a:pt x="0" y="-614"/>
                    <a:pt x="0" y="909"/>
                    <a:pt x="0" y="12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 name="Google Shape;315;p14"/>
            <p:cNvSpPr/>
            <p:nvPr/>
          </p:nvSpPr>
          <p:spPr>
            <a:xfrm>
              <a:off x="11314269" y="1198811"/>
              <a:ext cx="136745" cy="51431"/>
            </a:xfrm>
            <a:custGeom>
              <a:rect b="b" l="l" r="r" t="t"/>
              <a:pathLst>
                <a:path extrusionOk="0" h="51431" w="136745">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 name="Google Shape;316;p14"/>
            <p:cNvSpPr/>
            <p:nvPr/>
          </p:nvSpPr>
          <p:spPr>
            <a:xfrm>
              <a:off x="11445809" y="1144215"/>
              <a:ext cx="10537" cy="106404"/>
            </a:xfrm>
            <a:custGeom>
              <a:rect b="b" l="l" r="r" t="t"/>
              <a:pathLst>
                <a:path extrusionOk="0" h="106404" w="10537">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 name="Google Shape;317;p14"/>
            <p:cNvSpPr/>
            <p:nvPr/>
          </p:nvSpPr>
          <p:spPr>
            <a:xfrm>
              <a:off x="11314396" y="1095460"/>
              <a:ext cx="136617" cy="51516"/>
            </a:xfrm>
            <a:custGeom>
              <a:rect b="b" l="l" r="r" t="t"/>
              <a:pathLst>
                <a:path extrusionOk="0" h="51516" w="136617">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 name="Google Shape;318;p14"/>
            <p:cNvSpPr/>
            <p:nvPr/>
          </p:nvSpPr>
          <p:spPr>
            <a:xfrm>
              <a:off x="11451141" y="1145993"/>
              <a:ext cx="3301" cy="1142"/>
            </a:xfrm>
            <a:custGeom>
              <a:rect b="b" l="l" r="r" t="t"/>
              <a:pathLst>
                <a:path extrusionOk="0" h="1142" w="3301">
                  <a:moveTo>
                    <a:pt x="3301" y="0"/>
                  </a:moveTo>
                  <a:cubicBezTo>
                    <a:pt x="2361" y="736"/>
                    <a:pt x="1193" y="1130"/>
                    <a:pt x="0" y="1143"/>
                  </a:cubicBezTo>
                  <a:cubicBezTo>
                    <a:pt x="1193" y="1130"/>
                    <a:pt x="2361" y="736"/>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 name="Google Shape;319;p14"/>
            <p:cNvSpPr/>
            <p:nvPr/>
          </p:nvSpPr>
          <p:spPr>
            <a:xfrm>
              <a:off x="11824682" y="837096"/>
              <a:ext cx="761" cy="112"/>
            </a:xfrm>
            <a:custGeom>
              <a:rect b="b" l="l" r="r" t="t"/>
              <a:pathLst>
                <a:path extrusionOk="0" h="112" w="761">
                  <a:moveTo>
                    <a:pt x="762" y="113"/>
                  </a:moveTo>
                  <a:cubicBezTo>
                    <a:pt x="762" y="113"/>
                    <a:pt x="762" y="113"/>
                    <a:pt x="0" y="113"/>
                  </a:cubicBezTo>
                  <a:lnTo>
                    <a:pt x="0" y="113"/>
                  </a:lnTo>
                  <a:cubicBezTo>
                    <a:pt x="0" y="113"/>
                    <a:pt x="635" y="-141"/>
                    <a:pt x="762" y="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 name="Google Shape;320;p14"/>
            <p:cNvSpPr/>
            <p:nvPr/>
          </p:nvSpPr>
          <p:spPr>
            <a:xfrm>
              <a:off x="11826460" y="837971"/>
              <a:ext cx="12696" cy="761"/>
            </a:xfrm>
            <a:custGeom>
              <a:rect b="b" l="l" r="r" t="t"/>
              <a:pathLst>
                <a:path extrusionOk="0" h="761" w="12696">
                  <a:moveTo>
                    <a:pt x="0" y="762"/>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 name="Google Shape;321;p14"/>
            <p:cNvSpPr/>
            <p:nvPr/>
          </p:nvSpPr>
          <p:spPr>
            <a:xfrm>
              <a:off x="11827221" y="839748"/>
              <a:ext cx="38" cy="761"/>
            </a:xfrm>
            <a:custGeom>
              <a:rect b="b" l="l" r="r" t="t"/>
              <a:pathLst>
                <a:path extrusionOk="0" h="761" w="38">
                  <a:moveTo>
                    <a:pt x="0" y="762"/>
                  </a:moveTo>
                  <a:cubicBezTo>
                    <a:pt x="51" y="508"/>
                    <a:pt x="51" y="254"/>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 name="Google Shape;322;p14"/>
            <p:cNvSpPr/>
            <p:nvPr/>
          </p:nvSpPr>
          <p:spPr>
            <a:xfrm>
              <a:off x="11607441" y="772710"/>
              <a:ext cx="214955" cy="69070"/>
            </a:xfrm>
            <a:custGeom>
              <a:rect b="b" l="l" r="r" t="t"/>
              <a:pathLst>
                <a:path extrusionOk="0" h="69070" w="214955">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 name="Google Shape;323;p14"/>
            <p:cNvSpPr/>
            <p:nvPr/>
          </p:nvSpPr>
          <p:spPr>
            <a:xfrm>
              <a:off x="11823031" y="836320"/>
              <a:ext cx="1015" cy="12696"/>
            </a:xfrm>
            <a:custGeom>
              <a:rect b="b" l="l" r="r" t="t"/>
              <a:pathLst>
                <a:path extrusionOk="0" h="12696" w="1015">
                  <a:moveTo>
                    <a:pt x="1016"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 name="Google Shape;324;p14"/>
            <p:cNvSpPr/>
            <p:nvPr/>
          </p:nvSpPr>
          <p:spPr>
            <a:xfrm>
              <a:off x="11821762" y="83581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 name="Google Shape;325;p14"/>
            <p:cNvSpPr/>
            <p:nvPr/>
          </p:nvSpPr>
          <p:spPr>
            <a:xfrm>
              <a:off x="11816429" y="840637"/>
              <a:ext cx="10796" cy="57135"/>
            </a:xfrm>
            <a:custGeom>
              <a:rect b="b" l="l" r="r" t="t"/>
              <a:pathLst>
                <a:path extrusionOk="0" h="57135" w="10796">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 name="Google Shape;326;p14"/>
            <p:cNvSpPr/>
            <p:nvPr/>
          </p:nvSpPr>
          <p:spPr>
            <a:xfrm>
              <a:off x="11825698" y="837336"/>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 name="Google Shape;327;p14"/>
            <p:cNvSpPr/>
            <p:nvPr/>
          </p:nvSpPr>
          <p:spPr>
            <a:xfrm>
              <a:off x="11826460" y="838352"/>
              <a:ext cx="12696" cy="634"/>
            </a:xfrm>
            <a:custGeom>
              <a:rect b="b" l="l" r="r" t="t"/>
              <a:pathLst>
                <a:path extrusionOk="0" h="634" w="12696">
                  <a:moveTo>
                    <a:pt x="0" y="635"/>
                  </a:moveTo>
                  <a:lnTo>
                    <a:pt x="0" y="63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 name="Google Shape;328;p14"/>
            <p:cNvSpPr/>
            <p:nvPr/>
          </p:nvSpPr>
          <p:spPr>
            <a:xfrm>
              <a:off x="11445914" y="835812"/>
              <a:ext cx="381368" cy="311835"/>
            </a:xfrm>
            <a:custGeom>
              <a:rect b="b" l="l" r="r" t="t"/>
              <a:pathLst>
                <a:path extrusionOk="0" h="311835" w="381368">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 name="Google Shape;329;p14"/>
            <p:cNvSpPr/>
            <p:nvPr/>
          </p:nvSpPr>
          <p:spPr>
            <a:xfrm>
              <a:off x="11196570" y="1592028"/>
              <a:ext cx="116049" cy="89765"/>
            </a:xfrm>
            <a:custGeom>
              <a:rect b="b" l="l" r="r" t="t"/>
              <a:pathLst>
                <a:path extrusionOk="0" h="89765" w="116049">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 name="Google Shape;330;p14"/>
            <p:cNvSpPr/>
            <p:nvPr/>
          </p:nvSpPr>
          <p:spPr>
            <a:xfrm>
              <a:off x="11050176" y="1181925"/>
              <a:ext cx="10665" cy="468889"/>
            </a:xfrm>
            <a:custGeom>
              <a:rect b="b" l="l" r="r" t="t"/>
              <a:pathLst>
                <a:path extrusionOk="0" h="468889" w="10665">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 name="Google Shape;331;p14"/>
            <p:cNvSpPr/>
            <p:nvPr/>
          </p:nvSpPr>
          <p:spPr>
            <a:xfrm>
              <a:off x="10633409" y="1048107"/>
              <a:ext cx="422100" cy="135562"/>
            </a:xfrm>
            <a:custGeom>
              <a:rect b="b" l="l" r="r" t="t"/>
              <a:pathLst>
                <a:path extrusionOk="0" h="135562" w="422100">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 name="Google Shape;332;p14"/>
            <p:cNvSpPr/>
            <p:nvPr/>
          </p:nvSpPr>
          <p:spPr>
            <a:xfrm>
              <a:off x="11313889" y="970651"/>
              <a:ext cx="12696" cy="761"/>
            </a:xfrm>
            <a:custGeom>
              <a:rect b="b" l="l" r="r" t="t"/>
              <a:pathLst>
                <a:path extrusionOk="0" h="761" w="12696">
                  <a:moveTo>
                    <a:pt x="0" y="762"/>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 name="Google Shape;333;p14"/>
            <p:cNvSpPr/>
            <p:nvPr/>
          </p:nvSpPr>
          <p:spPr>
            <a:xfrm>
              <a:off x="11311984" y="969890"/>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 name="Google Shape;334;p14"/>
            <p:cNvSpPr/>
            <p:nvPr/>
          </p:nvSpPr>
          <p:spPr>
            <a:xfrm>
              <a:off x="11314396" y="972429"/>
              <a:ext cx="12696" cy="761"/>
            </a:xfrm>
            <a:custGeom>
              <a:rect b="b" l="l" r="r" t="t"/>
              <a:pathLst>
                <a:path extrusionOk="0" h="761" w="12696">
                  <a:moveTo>
                    <a:pt x="0" y="762"/>
                  </a:moveTo>
                  <a:cubicBezTo>
                    <a:pt x="0" y="762"/>
                    <a:pt x="0" y="762"/>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 name="Google Shape;335;p14"/>
            <p:cNvSpPr/>
            <p:nvPr/>
          </p:nvSpPr>
          <p:spPr>
            <a:xfrm>
              <a:off x="10889434" y="843049"/>
              <a:ext cx="420391" cy="132553"/>
            </a:xfrm>
            <a:custGeom>
              <a:rect b="b" l="l" r="r" t="t"/>
              <a:pathLst>
                <a:path extrusionOk="0" h="132553" w="420391">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 name="Google Shape;336;p14"/>
            <p:cNvSpPr/>
            <p:nvPr/>
          </p:nvSpPr>
          <p:spPr>
            <a:xfrm>
              <a:off x="11051043" y="969382"/>
              <a:ext cx="254846" cy="214828"/>
            </a:xfrm>
            <a:custGeom>
              <a:rect b="b" l="l" r="r" t="t"/>
              <a:pathLst>
                <a:path extrusionOk="0" h="214828" w="254846">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 name="Google Shape;337;p14"/>
            <p:cNvSpPr/>
            <p:nvPr/>
          </p:nvSpPr>
          <p:spPr>
            <a:xfrm>
              <a:off x="11314269" y="971413"/>
              <a:ext cx="57" cy="1015"/>
            </a:xfrm>
            <a:custGeom>
              <a:rect b="b" l="l" r="r" t="t"/>
              <a:pathLst>
                <a:path extrusionOk="0" h="1015" w="57">
                  <a:moveTo>
                    <a:pt x="0" y="762"/>
                  </a:moveTo>
                  <a:cubicBezTo>
                    <a:pt x="0" y="762"/>
                    <a:pt x="0" y="762"/>
                    <a:pt x="0" y="0"/>
                  </a:cubicBezTo>
                  <a:cubicBezTo>
                    <a:pt x="77" y="330"/>
                    <a:pt x="77" y="686"/>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 name="Google Shape;338;p14"/>
            <p:cNvSpPr/>
            <p:nvPr/>
          </p:nvSpPr>
          <p:spPr>
            <a:xfrm>
              <a:off x="11311222" y="969382"/>
              <a:ext cx="761" cy="12696"/>
            </a:xfrm>
            <a:custGeom>
              <a:rect b="b" l="l" r="r" t="t"/>
              <a:pathLst>
                <a:path extrusionOk="0" h="12696" w="761">
                  <a:moveTo>
                    <a:pt x="762" y="0"/>
                  </a:moveTo>
                  <a:cubicBezTo>
                    <a:pt x="762" y="0"/>
                    <a:pt x="762" y="0"/>
                    <a:pt x="0" y="0"/>
                  </a:cubicBez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 name="Google Shape;339;p14"/>
            <p:cNvSpPr/>
            <p:nvPr/>
          </p:nvSpPr>
          <p:spPr>
            <a:xfrm>
              <a:off x="11313381" y="970651"/>
              <a:ext cx="12696" cy="761"/>
            </a:xfrm>
            <a:custGeom>
              <a:rect b="b" l="l" r="r" t="t"/>
              <a:pathLst>
                <a:path extrusionOk="0" h="761" w="12696">
                  <a:moveTo>
                    <a:pt x="0" y="0"/>
                  </a:moveTo>
                  <a:cubicBezTo>
                    <a:pt x="0" y="0"/>
                    <a:pt x="0" y="0"/>
                    <a:pt x="0" y="0"/>
                  </a:cubicBez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 name="Google Shape;340;p14"/>
            <p:cNvSpPr/>
            <p:nvPr/>
          </p:nvSpPr>
          <p:spPr>
            <a:xfrm>
              <a:off x="12075476" y="495174"/>
              <a:ext cx="115128" cy="42392"/>
            </a:xfrm>
            <a:custGeom>
              <a:rect b="b" l="l" r="r" t="t"/>
              <a:pathLst>
                <a:path extrusionOk="0" h="42392" w="115128">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 name="Google Shape;341;p14"/>
            <p:cNvSpPr/>
            <p:nvPr/>
          </p:nvSpPr>
          <p:spPr>
            <a:xfrm>
              <a:off x="12076276" y="81349"/>
              <a:ext cx="115217" cy="42813"/>
            </a:xfrm>
            <a:custGeom>
              <a:rect b="b" l="l" r="r" t="t"/>
              <a:pathLst>
                <a:path extrusionOk="0" h="42813" w="115217">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 name="Google Shape;342;p14"/>
            <p:cNvSpPr/>
            <p:nvPr/>
          </p:nvSpPr>
          <p:spPr>
            <a:xfrm>
              <a:off x="11518816" y="1372121"/>
              <a:ext cx="672931" cy="224858"/>
            </a:xfrm>
            <a:custGeom>
              <a:rect b="b" l="l" r="r" t="t"/>
              <a:pathLst>
                <a:path extrusionOk="0" h="224858" w="672931">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 name="Google Shape;343;p14"/>
            <p:cNvSpPr/>
            <p:nvPr/>
          </p:nvSpPr>
          <p:spPr>
            <a:xfrm>
              <a:off x="11515642" y="1166689"/>
              <a:ext cx="9" cy="888"/>
            </a:xfrm>
            <a:custGeom>
              <a:rect b="b" l="l" r="r" t="t"/>
              <a:pathLst>
                <a:path extrusionOk="0" h="888" w="9">
                  <a:moveTo>
                    <a:pt x="0" y="127"/>
                  </a:moveTo>
                  <a:cubicBezTo>
                    <a:pt x="0" y="127"/>
                    <a:pt x="0" y="127"/>
                    <a:pt x="0" y="889"/>
                  </a:cubicBezTo>
                  <a:cubicBezTo>
                    <a:pt x="12" y="597"/>
                    <a:pt x="12" y="29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 name="Google Shape;344;p14"/>
            <p:cNvSpPr/>
            <p:nvPr/>
          </p:nvSpPr>
          <p:spPr>
            <a:xfrm>
              <a:off x="11518816" y="1166054"/>
              <a:ext cx="672677" cy="223208"/>
            </a:xfrm>
            <a:custGeom>
              <a:rect b="b" l="l" r="r" t="t"/>
              <a:pathLst>
                <a:path extrusionOk="0" h="223208" w="672677">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 name="Google Shape;345;p14"/>
            <p:cNvSpPr/>
            <p:nvPr/>
          </p:nvSpPr>
          <p:spPr>
            <a:xfrm>
              <a:off x="12104139" y="643457"/>
              <a:ext cx="87608" cy="36566"/>
            </a:xfrm>
            <a:custGeom>
              <a:rect b="b" l="l" r="r" t="t"/>
              <a:pathLst>
                <a:path extrusionOk="0" h="36566" w="87608">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 name="Google Shape;346;p14"/>
            <p:cNvSpPr/>
            <p:nvPr/>
          </p:nvSpPr>
          <p:spPr>
            <a:xfrm>
              <a:off x="11997740" y="2095706"/>
              <a:ext cx="189690" cy="251267"/>
            </a:xfrm>
            <a:custGeom>
              <a:rect b="b" l="l" r="r" t="t"/>
              <a:pathLst>
                <a:path extrusionOk="0" h="251267" w="189690">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 name="Google Shape;347;p14"/>
            <p:cNvSpPr/>
            <p:nvPr/>
          </p:nvSpPr>
          <p:spPr>
            <a:xfrm>
              <a:off x="12183621" y="1886338"/>
              <a:ext cx="1015" cy="12696"/>
            </a:xfrm>
            <a:custGeom>
              <a:rect b="b" l="l" r="r" t="t"/>
              <a:pathLst>
                <a:path extrusionOk="0" h="12696" w="1015">
                  <a:moveTo>
                    <a:pt x="1016"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 name="Google Shape;348;p14"/>
            <p:cNvSpPr/>
            <p:nvPr/>
          </p:nvSpPr>
          <p:spPr>
            <a:xfrm>
              <a:off x="12176765" y="1890401"/>
              <a:ext cx="10537" cy="211909"/>
            </a:xfrm>
            <a:custGeom>
              <a:rect b="b" l="l" r="r" t="t"/>
              <a:pathLst>
                <a:path extrusionOk="0" h="211909" w="10537">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 name="Google Shape;349;p14"/>
            <p:cNvSpPr/>
            <p:nvPr/>
          </p:nvSpPr>
          <p:spPr>
            <a:xfrm>
              <a:off x="11987075" y="1888496"/>
              <a:ext cx="197054" cy="247712"/>
            </a:xfrm>
            <a:custGeom>
              <a:rect b="b" l="l" r="r" t="t"/>
              <a:pathLst>
                <a:path extrusionOk="0" h="247712" w="197054">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 name="Google Shape;350;p14"/>
            <p:cNvSpPr/>
            <p:nvPr/>
          </p:nvSpPr>
          <p:spPr>
            <a:xfrm>
              <a:off x="12184256" y="1886300"/>
              <a:ext cx="888" cy="38"/>
            </a:xfrm>
            <a:custGeom>
              <a:rect b="b" l="l" r="r" t="t"/>
              <a:pathLst>
                <a:path extrusionOk="0" h="38" w="888">
                  <a:moveTo>
                    <a:pt x="889" y="38"/>
                  </a:moveTo>
                  <a:lnTo>
                    <a:pt x="889" y="38"/>
                  </a:lnTo>
                  <a:lnTo>
                    <a:pt x="0" y="38"/>
                  </a:lnTo>
                  <a:cubicBezTo>
                    <a:pt x="292" y="-13"/>
                    <a:pt x="597" y="-13"/>
                    <a:pt x="889" y="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 name="Google Shape;351;p14"/>
            <p:cNvSpPr/>
            <p:nvPr/>
          </p:nvSpPr>
          <p:spPr>
            <a:xfrm>
              <a:off x="11994185" y="2133796"/>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 name="Google Shape;352;p14"/>
            <p:cNvSpPr/>
            <p:nvPr/>
          </p:nvSpPr>
          <p:spPr>
            <a:xfrm>
              <a:off x="11987836" y="2137986"/>
              <a:ext cx="10804" cy="207210"/>
            </a:xfrm>
            <a:custGeom>
              <a:rect b="b" l="l" r="r" t="t"/>
              <a:pathLst>
                <a:path extrusionOk="0" h="207210" w="10804">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 name="Google Shape;353;p14"/>
            <p:cNvSpPr/>
            <p:nvPr/>
          </p:nvSpPr>
          <p:spPr>
            <a:xfrm>
              <a:off x="11996470" y="213506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 name="Google Shape;354;p14"/>
            <p:cNvSpPr/>
            <p:nvPr/>
          </p:nvSpPr>
          <p:spPr>
            <a:xfrm>
              <a:off x="11997359" y="2136590"/>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 name="Google Shape;355;p14"/>
            <p:cNvSpPr/>
            <p:nvPr/>
          </p:nvSpPr>
          <p:spPr>
            <a:xfrm>
              <a:off x="10397976" y="1652845"/>
              <a:ext cx="1596716" cy="487426"/>
            </a:xfrm>
            <a:custGeom>
              <a:rect b="b" l="l" r="r" t="t"/>
              <a:pathLst>
                <a:path extrusionOk="0" h="487426" w="159671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 name="Google Shape;356;p14"/>
            <p:cNvSpPr/>
            <p:nvPr/>
          </p:nvSpPr>
          <p:spPr>
            <a:xfrm>
              <a:off x="11995962" y="2134431"/>
              <a:ext cx="761" cy="761"/>
            </a:xfrm>
            <a:custGeom>
              <a:rect b="b" l="l" r="r" t="t"/>
              <a:pathLst>
                <a:path extrusionOk="0" h="761" w="761">
                  <a:moveTo>
                    <a:pt x="0" y="0"/>
                  </a:moveTo>
                  <a:lnTo>
                    <a:pt x="0" y="0"/>
                  </a:lnTo>
                  <a:lnTo>
                    <a:pt x="76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 name="Google Shape;357;p14"/>
            <p:cNvSpPr/>
            <p:nvPr/>
          </p:nvSpPr>
          <p:spPr>
            <a:xfrm>
              <a:off x="11997359" y="2139510"/>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 name="Google Shape;358;p14"/>
            <p:cNvSpPr/>
            <p:nvPr/>
          </p:nvSpPr>
          <p:spPr>
            <a:xfrm>
              <a:off x="11997613" y="213773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 name="Google Shape;359;p14"/>
            <p:cNvSpPr/>
            <p:nvPr/>
          </p:nvSpPr>
          <p:spPr>
            <a:xfrm>
              <a:off x="11997105" y="2135955"/>
              <a:ext cx="12696" cy="888"/>
            </a:xfrm>
            <a:custGeom>
              <a:rect b="b" l="l" r="r" t="t"/>
              <a:pathLst>
                <a:path extrusionOk="0" h="888" w="12696">
                  <a:moveTo>
                    <a:pt x="0" y="0"/>
                  </a:moveTo>
                  <a:cubicBezTo>
                    <a:pt x="0" y="0"/>
                    <a:pt x="0" y="0"/>
                    <a:pt x="0" y="0"/>
                  </a:cubicBezTo>
                  <a:lnTo>
                    <a:pt x="0"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 name="Google Shape;360;p14"/>
            <p:cNvSpPr/>
            <p:nvPr/>
          </p:nvSpPr>
          <p:spPr>
            <a:xfrm>
              <a:off x="11112136" y="2825894"/>
              <a:ext cx="175470" cy="148932"/>
            </a:xfrm>
            <a:custGeom>
              <a:rect b="b" l="l" r="r" t="t"/>
              <a:pathLst>
                <a:path extrusionOk="0" h="148932" w="175470">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 name="Google Shape;361;p14"/>
            <p:cNvSpPr/>
            <p:nvPr/>
          </p:nvSpPr>
          <p:spPr>
            <a:xfrm>
              <a:off x="9832931" y="2603574"/>
              <a:ext cx="1275650" cy="372013"/>
            </a:xfrm>
            <a:custGeom>
              <a:rect b="b" l="l" r="r" t="t"/>
              <a:pathLst>
                <a:path extrusionOk="0" h="372013" w="1275650">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 name="Google Shape;362;p14"/>
            <p:cNvSpPr/>
            <p:nvPr/>
          </p:nvSpPr>
          <p:spPr>
            <a:xfrm>
              <a:off x="11113914" y="2971398"/>
              <a:ext cx="9" cy="888"/>
            </a:xfrm>
            <a:custGeom>
              <a:rect b="b" l="l" r="r" t="t"/>
              <a:pathLst>
                <a:path extrusionOk="0" h="888" w="9">
                  <a:moveTo>
                    <a:pt x="0" y="762"/>
                  </a:moveTo>
                  <a:cubicBezTo>
                    <a:pt x="0" y="762"/>
                    <a:pt x="0" y="762"/>
                    <a:pt x="0" y="0"/>
                  </a:cubicBezTo>
                  <a:cubicBezTo>
                    <a:pt x="12" y="292"/>
                    <a:pt x="12"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 name="Google Shape;363;p14"/>
            <p:cNvSpPr/>
            <p:nvPr/>
          </p:nvSpPr>
          <p:spPr>
            <a:xfrm>
              <a:off x="9829884" y="250162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 name="Google Shape;364;p14"/>
            <p:cNvSpPr/>
            <p:nvPr/>
          </p:nvSpPr>
          <p:spPr>
            <a:xfrm>
              <a:off x="9831153" y="250009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 name="Google Shape;365;p14"/>
            <p:cNvSpPr/>
            <p:nvPr/>
          </p:nvSpPr>
          <p:spPr>
            <a:xfrm>
              <a:off x="9831106" y="2505302"/>
              <a:ext cx="9069" cy="107160"/>
            </a:xfrm>
            <a:custGeom>
              <a:rect b="b" l="l" r="r" t="t"/>
              <a:pathLst>
                <a:path extrusionOk="0" h="107160" w="9069">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 name="Google Shape;366;p14"/>
            <p:cNvSpPr/>
            <p:nvPr/>
          </p:nvSpPr>
          <p:spPr>
            <a:xfrm>
              <a:off x="11103502" y="2869063"/>
              <a:ext cx="10538" cy="106404"/>
            </a:xfrm>
            <a:custGeom>
              <a:rect b="b" l="l" r="r" t="t"/>
              <a:pathLst>
                <a:path extrusionOk="0" h="106404" w="10538">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 name="Google Shape;367;p14"/>
            <p:cNvSpPr/>
            <p:nvPr/>
          </p:nvSpPr>
          <p:spPr>
            <a:xfrm>
              <a:off x="9830861" y="2500223"/>
              <a:ext cx="673" cy="761"/>
            </a:xfrm>
            <a:custGeom>
              <a:rect b="b" l="l" r="r" t="t"/>
              <a:pathLst>
                <a:path extrusionOk="0" h="761" w="673">
                  <a:moveTo>
                    <a:pt x="38" y="127"/>
                  </a:moveTo>
                  <a:cubicBezTo>
                    <a:pt x="-13" y="330"/>
                    <a:pt x="-13" y="559"/>
                    <a:pt x="38" y="762"/>
                  </a:cubicBezTo>
                  <a:lnTo>
                    <a:pt x="6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 name="Google Shape;368;p14"/>
            <p:cNvSpPr/>
            <p:nvPr/>
          </p:nvSpPr>
          <p:spPr>
            <a:xfrm>
              <a:off x="9829719" y="2501239"/>
              <a:ext cx="37" cy="761"/>
            </a:xfrm>
            <a:custGeom>
              <a:rect b="b" l="l" r="r" t="t"/>
              <a:pathLst>
                <a:path extrusionOk="0" h="761" w="37">
                  <a:moveTo>
                    <a:pt x="38" y="762"/>
                  </a:moveTo>
                  <a:lnTo>
                    <a:pt x="38" y="762"/>
                  </a:lnTo>
                  <a:lnTo>
                    <a:pt x="38" y="762"/>
                  </a:lnTo>
                  <a:cubicBezTo>
                    <a:pt x="-13" y="508"/>
                    <a:pt x="-13" y="254"/>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 name="Google Shape;369;p14"/>
            <p:cNvSpPr/>
            <p:nvPr/>
          </p:nvSpPr>
          <p:spPr>
            <a:xfrm>
              <a:off x="11108835" y="2870840"/>
              <a:ext cx="3301" cy="1142"/>
            </a:xfrm>
            <a:custGeom>
              <a:rect b="b" l="l" r="r" t="t"/>
              <a:pathLst>
                <a:path extrusionOk="0" h="1142" w="3301">
                  <a:moveTo>
                    <a:pt x="3301" y="0"/>
                  </a:moveTo>
                  <a:cubicBezTo>
                    <a:pt x="2362" y="736"/>
                    <a:pt x="1193" y="1130"/>
                    <a:pt x="0" y="1143"/>
                  </a:cubicBezTo>
                  <a:cubicBezTo>
                    <a:pt x="1193" y="1130"/>
                    <a:pt x="2362" y="736"/>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 name="Google Shape;370;p14"/>
            <p:cNvSpPr/>
            <p:nvPr/>
          </p:nvSpPr>
          <p:spPr>
            <a:xfrm>
              <a:off x="9833185" y="2501493"/>
              <a:ext cx="1275649" cy="370594"/>
            </a:xfrm>
            <a:custGeom>
              <a:rect b="b" l="l" r="r" t="t"/>
              <a:pathLst>
                <a:path extrusionOk="0" h="370594" w="1275649">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 name="Google Shape;371;p14"/>
            <p:cNvSpPr/>
            <p:nvPr/>
          </p:nvSpPr>
          <p:spPr>
            <a:xfrm>
              <a:off x="10025123" y="2340343"/>
              <a:ext cx="1261087" cy="385627"/>
            </a:xfrm>
            <a:custGeom>
              <a:rect b="b" l="l" r="r" t="t"/>
              <a:pathLst>
                <a:path extrusionOk="0" h="385627" w="126108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 name="Google Shape;372;p14"/>
            <p:cNvSpPr/>
            <p:nvPr/>
          </p:nvSpPr>
          <p:spPr>
            <a:xfrm>
              <a:off x="11289384" y="2724955"/>
              <a:ext cx="47" cy="761"/>
            </a:xfrm>
            <a:custGeom>
              <a:rect b="b" l="l" r="r" t="t"/>
              <a:pathLst>
                <a:path extrusionOk="0" h="761" w="47">
                  <a:moveTo>
                    <a:pt x="0" y="635"/>
                  </a:moveTo>
                  <a:cubicBezTo>
                    <a:pt x="64" y="432"/>
                    <a:pt x="64" y="203"/>
                    <a:pt x="0" y="0"/>
                  </a:cubicBezTo>
                  <a:cubicBezTo>
                    <a:pt x="50" y="254"/>
                    <a:pt x="50"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 name="Google Shape;373;p14"/>
            <p:cNvSpPr/>
            <p:nvPr/>
          </p:nvSpPr>
          <p:spPr>
            <a:xfrm>
              <a:off x="11104869" y="2721066"/>
              <a:ext cx="184435" cy="152824"/>
            </a:xfrm>
            <a:custGeom>
              <a:rect b="b" l="l" r="r" t="t"/>
              <a:pathLst>
                <a:path extrusionOk="0" h="152824" w="184435">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 name="Google Shape;374;p14"/>
            <p:cNvSpPr/>
            <p:nvPr/>
          </p:nvSpPr>
          <p:spPr>
            <a:xfrm>
              <a:off x="11617470" y="2340221"/>
              <a:ext cx="379901" cy="502813"/>
            </a:xfrm>
            <a:custGeom>
              <a:rect b="b" l="l" r="r" t="t"/>
              <a:pathLst>
                <a:path extrusionOk="0" h="502813" w="379901">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 name="Google Shape;375;p14"/>
            <p:cNvSpPr/>
            <p:nvPr/>
          </p:nvSpPr>
          <p:spPr>
            <a:xfrm>
              <a:off x="11279052" y="2743111"/>
              <a:ext cx="47" cy="1015"/>
            </a:xfrm>
            <a:custGeom>
              <a:rect b="b" l="l" r="r" t="t"/>
              <a:pathLst>
                <a:path extrusionOk="0" h="1015" w="47">
                  <a:moveTo>
                    <a:pt x="48" y="1016"/>
                  </a:moveTo>
                  <a:cubicBezTo>
                    <a:pt x="-16" y="685"/>
                    <a:pt x="-16" y="330"/>
                    <a:pt x="48" y="0"/>
                  </a:cubicBezTo>
                  <a:lnTo>
                    <a:pt x="48"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 name="Google Shape;376;p14"/>
            <p:cNvSpPr/>
            <p:nvPr/>
          </p:nvSpPr>
          <p:spPr>
            <a:xfrm>
              <a:off x="11618476" y="2840876"/>
              <a:ext cx="9" cy="888"/>
            </a:xfrm>
            <a:custGeom>
              <a:rect b="b" l="l" r="r" t="t"/>
              <a:pathLst>
                <a:path extrusionOk="0" h="888" w="9">
                  <a:moveTo>
                    <a:pt x="9" y="762"/>
                  </a:moveTo>
                  <a:cubicBezTo>
                    <a:pt x="9" y="762"/>
                    <a:pt x="9" y="762"/>
                    <a:pt x="9" y="0"/>
                  </a:cubicBezTo>
                  <a:cubicBezTo>
                    <a:pt x="-3" y="292"/>
                    <a:pt x="-3" y="597"/>
                    <a:pt x="9"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 name="Google Shape;377;p14"/>
            <p:cNvSpPr/>
            <p:nvPr/>
          </p:nvSpPr>
          <p:spPr>
            <a:xfrm>
              <a:off x="11285067" y="2740191"/>
              <a:ext cx="328213" cy="104754"/>
            </a:xfrm>
            <a:custGeom>
              <a:rect b="b" l="l" r="r" t="t"/>
              <a:pathLst>
                <a:path extrusionOk="0" h="104754" w="328213">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 name="Google Shape;378;p14"/>
            <p:cNvSpPr/>
            <p:nvPr/>
          </p:nvSpPr>
          <p:spPr>
            <a:xfrm>
              <a:off x="9832709" y="2320830"/>
              <a:ext cx="166804" cy="51410"/>
            </a:xfrm>
            <a:custGeom>
              <a:rect b="b" l="l" r="r" t="t"/>
              <a:pathLst>
                <a:path extrusionOk="0" h="51410" w="166804">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 name="Google Shape;379;p14"/>
            <p:cNvSpPr/>
            <p:nvPr/>
          </p:nvSpPr>
          <p:spPr>
            <a:xfrm>
              <a:off x="10002687" y="2372748"/>
              <a:ext cx="47" cy="761"/>
            </a:xfrm>
            <a:custGeom>
              <a:rect b="b" l="l" r="r" t="t"/>
              <a:pathLst>
                <a:path extrusionOk="0" h="761" w="47">
                  <a:moveTo>
                    <a:pt x="0" y="0"/>
                  </a:moveTo>
                  <a:lnTo>
                    <a:pt x="0" y="0"/>
                  </a:lnTo>
                  <a:cubicBezTo>
                    <a:pt x="64" y="254"/>
                    <a:pt x="64" y="508"/>
                    <a:pt x="0" y="762"/>
                  </a:cubicBez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 name="Google Shape;380;p14"/>
            <p:cNvSpPr/>
            <p:nvPr/>
          </p:nvSpPr>
          <p:spPr>
            <a:xfrm>
              <a:off x="11610614" y="2134414"/>
              <a:ext cx="386148" cy="498743"/>
            </a:xfrm>
            <a:custGeom>
              <a:rect b="b" l="l" r="r" t="t"/>
              <a:pathLst>
                <a:path extrusionOk="0" h="498743" w="386148">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 name="Google Shape;381;p14"/>
            <p:cNvSpPr/>
            <p:nvPr/>
          </p:nvSpPr>
          <p:spPr>
            <a:xfrm>
              <a:off x="11608074" y="2632904"/>
              <a:ext cx="10586" cy="212187"/>
            </a:xfrm>
            <a:custGeom>
              <a:rect b="b" l="l" r="r" t="t"/>
              <a:pathLst>
                <a:path extrusionOk="0" h="212187" w="10586">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 name="Google Shape;382;p14"/>
            <p:cNvSpPr/>
            <p:nvPr/>
          </p:nvSpPr>
          <p:spPr>
            <a:xfrm>
              <a:off x="9833010" y="2113154"/>
              <a:ext cx="1785220" cy="523050"/>
            </a:xfrm>
            <a:custGeom>
              <a:rect b="b" l="l" r="r" t="t"/>
              <a:pathLst>
                <a:path extrusionOk="0" h="523050" w="178522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 name="Google Shape;383;p14"/>
            <p:cNvSpPr/>
            <p:nvPr/>
          </p:nvSpPr>
          <p:spPr>
            <a:xfrm>
              <a:off x="9848167" y="355369"/>
              <a:ext cx="218004" cy="175087"/>
            </a:xfrm>
            <a:custGeom>
              <a:rect b="b" l="l" r="r" t="t"/>
              <a:pathLst>
                <a:path extrusionOk="0" h="175087" w="218004">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 name="Google Shape;384;p14"/>
            <p:cNvSpPr/>
            <p:nvPr/>
          </p:nvSpPr>
          <p:spPr>
            <a:xfrm>
              <a:off x="10056255" y="317787"/>
              <a:ext cx="55909" cy="45835"/>
            </a:xfrm>
            <a:custGeom>
              <a:rect b="b" l="l" r="r" t="t"/>
              <a:pathLst>
                <a:path extrusionOk="0" h="45835" w="55909">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 name="Google Shape;385;p14"/>
            <p:cNvSpPr/>
            <p:nvPr/>
          </p:nvSpPr>
          <p:spPr>
            <a:xfrm>
              <a:off x="9211168" y="515220"/>
              <a:ext cx="133697" cy="111225"/>
            </a:xfrm>
            <a:custGeom>
              <a:rect b="b" l="l" r="r" t="t"/>
              <a:pathLst>
                <a:path extrusionOk="0" h="111225" w="133697">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 name="Google Shape;386;p14"/>
            <p:cNvSpPr/>
            <p:nvPr/>
          </p:nvSpPr>
          <p:spPr>
            <a:xfrm>
              <a:off x="9336337" y="413520"/>
              <a:ext cx="134734" cy="112239"/>
            </a:xfrm>
            <a:custGeom>
              <a:rect b="b" l="l" r="r" t="t"/>
              <a:pathLst>
                <a:path extrusionOk="0" h="112239" w="134734">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 name="Google Shape;387;p14"/>
            <p:cNvSpPr/>
            <p:nvPr/>
          </p:nvSpPr>
          <p:spPr>
            <a:xfrm>
              <a:off x="9847786" y="527155"/>
              <a:ext cx="1048638" cy="324528"/>
            </a:xfrm>
            <a:custGeom>
              <a:rect b="b" l="l" r="r" t="t"/>
              <a:pathLst>
                <a:path extrusionOk="0" h="324528" w="104863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 name="Google Shape;388;p14"/>
            <p:cNvSpPr/>
            <p:nvPr/>
          </p:nvSpPr>
          <p:spPr>
            <a:xfrm>
              <a:off x="8949740" y="234750"/>
              <a:ext cx="38" cy="888"/>
            </a:xfrm>
            <a:custGeom>
              <a:rect b="b" l="l" r="r" t="t"/>
              <a:pathLst>
                <a:path extrusionOk="0" h="888" w="38">
                  <a:moveTo>
                    <a:pt x="0" y="0"/>
                  </a:moveTo>
                  <a:cubicBezTo>
                    <a:pt x="51" y="292"/>
                    <a:pt x="51" y="597"/>
                    <a:pt x="0" y="889"/>
                  </a:cubicBezTo>
                  <a:lnTo>
                    <a:pt x="0"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 name="Google Shape;389;p14"/>
            <p:cNvSpPr/>
            <p:nvPr/>
          </p:nvSpPr>
          <p:spPr>
            <a:xfrm>
              <a:off x="8948598" y="233227"/>
              <a:ext cx="12696" cy="761"/>
            </a:xfrm>
            <a:custGeom>
              <a:rect b="b" l="l" r="r" t="t"/>
              <a:pathLst>
                <a:path extrusionOk="0" h="761" w="12696">
                  <a:moveTo>
                    <a:pt x="0"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 name="Google Shape;390;p14"/>
            <p:cNvSpPr/>
            <p:nvPr/>
          </p:nvSpPr>
          <p:spPr>
            <a:xfrm>
              <a:off x="8946820" y="232211"/>
              <a:ext cx="1015" cy="12696"/>
            </a:xfrm>
            <a:custGeom>
              <a:rect b="b" l="l" r="r" t="t"/>
              <a:pathLst>
                <a:path extrusionOk="0" h="12696" w="1015">
                  <a:moveTo>
                    <a:pt x="0" y="0"/>
                  </a:moveTo>
                  <a:lnTo>
                    <a:pt x="1016" y="0"/>
                  </a:lnTo>
                  <a:lnTo>
                    <a:pt x="2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 name="Google Shape;391;p14"/>
            <p:cNvSpPr/>
            <p:nvPr/>
          </p:nvSpPr>
          <p:spPr>
            <a:xfrm>
              <a:off x="8939455" y="236782"/>
              <a:ext cx="11014" cy="164041"/>
            </a:xfrm>
            <a:custGeom>
              <a:rect b="b" l="l" r="r" t="t"/>
              <a:pathLst>
                <a:path extrusionOk="0" h="164041" w="11014">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 name="Google Shape;392;p14"/>
            <p:cNvSpPr/>
            <p:nvPr/>
          </p:nvSpPr>
          <p:spPr>
            <a:xfrm>
              <a:off x="8938439" y="395992"/>
              <a:ext cx="10967" cy="466870"/>
            </a:xfrm>
            <a:custGeom>
              <a:rect b="b" l="l" r="r" t="t"/>
              <a:pathLst>
                <a:path extrusionOk="0" h="466870" w="10967">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 name="Google Shape;393;p14"/>
            <p:cNvSpPr/>
            <p:nvPr/>
          </p:nvSpPr>
          <p:spPr>
            <a:xfrm>
              <a:off x="9146541" y="1273975"/>
              <a:ext cx="497461" cy="104494"/>
            </a:xfrm>
            <a:custGeom>
              <a:rect b="b" l="l" r="r" t="t"/>
              <a:pathLst>
                <a:path extrusionOk="0" h="104494" w="497461">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 name="Google Shape;394;p14"/>
            <p:cNvSpPr/>
            <p:nvPr/>
          </p:nvSpPr>
          <p:spPr>
            <a:xfrm>
              <a:off x="9637563" y="1369061"/>
              <a:ext cx="903470" cy="182464"/>
            </a:xfrm>
            <a:custGeom>
              <a:rect b="b" l="l" r="r" t="t"/>
              <a:pathLst>
                <a:path extrusionOk="0" h="182464" w="903470">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 name="Google Shape;395;p14"/>
            <p:cNvSpPr/>
            <p:nvPr/>
          </p:nvSpPr>
          <p:spPr>
            <a:xfrm>
              <a:off x="8747480" y="1997053"/>
              <a:ext cx="9960" cy="48507"/>
            </a:xfrm>
            <a:custGeom>
              <a:rect b="b" l="l" r="r" t="t"/>
              <a:pathLst>
                <a:path extrusionOk="0" h="48507" w="9960">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 name="Google Shape;396;p14"/>
            <p:cNvSpPr/>
            <p:nvPr/>
          </p:nvSpPr>
          <p:spPr>
            <a:xfrm>
              <a:off x="8747734" y="1937124"/>
              <a:ext cx="10791" cy="65070"/>
            </a:xfrm>
            <a:custGeom>
              <a:rect b="b" l="l" r="r" t="t"/>
              <a:pathLst>
                <a:path extrusionOk="0" h="65070" w="10791">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 name="Google Shape;397;p14"/>
            <p:cNvSpPr/>
            <p:nvPr/>
          </p:nvSpPr>
          <p:spPr>
            <a:xfrm>
              <a:off x="8755097" y="1932681"/>
              <a:ext cx="1143" cy="12696"/>
            </a:xfrm>
            <a:custGeom>
              <a:rect b="b" l="l" r="r" t="t"/>
              <a:pathLst>
                <a:path extrusionOk="0" h="12696" w="1143">
                  <a:moveTo>
                    <a:pt x="0" y="0"/>
                  </a:moveTo>
                  <a:lnTo>
                    <a:pt x="0"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 name="Google Shape;398;p14"/>
            <p:cNvSpPr/>
            <p:nvPr/>
          </p:nvSpPr>
          <p:spPr>
            <a:xfrm>
              <a:off x="8757891" y="1935347"/>
              <a:ext cx="85" cy="888"/>
            </a:xfrm>
            <a:custGeom>
              <a:rect b="b" l="l" r="r" t="t"/>
              <a:pathLst>
                <a:path extrusionOk="0" h="888" w="85">
                  <a:moveTo>
                    <a:pt x="0" y="0"/>
                  </a:moveTo>
                  <a:lnTo>
                    <a:pt x="0" y="0"/>
                  </a:lnTo>
                  <a:cubicBezTo>
                    <a:pt x="76" y="292"/>
                    <a:pt x="76" y="597"/>
                    <a:pt x="0" y="889"/>
                  </a:cubicBezTo>
                  <a:cubicBezTo>
                    <a:pt x="114" y="609"/>
                    <a:pt x="114" y="27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 name="Google Shape;399;p14"/>
            <p:cNvSpPr/>
            <p:nvPr/>
          </p:nvSpPr>
          <p:spPr>
            <a:xfrm>
              <a:off x="8756748" y="1933823"/>
              <a:ext cx="12696" cy="761"/>
            </a:xfrm>
            <a:custGeom>
              <a:rect b="b" l="l" r="r" t="t"/>
              <a:pathLst>
                <a:path extrusionOk="0" h="761" w="12696">
                  <a:moveTo>
                    <a:pt x="0" y="0"/>
                  </a:move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 name="Google Shape;400;p14"/>
            <p:cNvSpPr/>
            <p:nvPr/>
          </p:nvSpPr>
          <p:spPr>
            <a:xfrm>
              <a:off x="8583389" y="1882920"/>
              <a:ext cx="83084" cy="32493"/>
            </a:xfrm>
            <a:custGeom>
              <a:rect b="b" l="l" r="r" t="t"/>
              <a:pathLst>
                <a:path extrusionOk="0" h="32493" w="83084">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 name="Google Shape;401;p14"/>
            <p:cNvSpPr/>
            <p:nvPr/>
          </p:nvSpPr>
          <p:spPr>
            <a:xfrm>
              <a:off x="8664443" y="1908303"/>
              <a:ext cx="93416" cy="33773"/>
            </a:xfrm>
            <a:custGeom>
              <a:rect b="b" l="l" r="r" t="t"/>
              <a:pathLst>
                <a:path extrusionOk="0" h="33773" w="93416">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 name="Google Shape;402;p14"/>
            <p:cNvSpPr/>
            <p:nvPr/>
          </p:nvSpPr>
          <p:spPr>
            <a:xfrm>
              <a:off x="4270785" y="33761"/>
              <a:ext cx="9951" cy="613971"/>
            </a:xfrm>
            <a:custGeom>
              <a:rect b="b" l="l" r="r" t="t"/>
              <a:pathLst>
                <a:path extrusionOk="0" h="613971" w="995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 name="Google Shape;403;p14"/>
            <p:cNvSpPr/>
            <p:nvPr/>
          </p:nvSpPr>
          <p:spPr>
            <a:xfrm>
              <a:off x="4127359" y="152730"/>
              <a:ext cx="10459" cy="191726"/>
            </a:xfrm>
            <a:custGeom>
              <a:rect b="b" l="l" r="r" t="t"/>
              <a:pathLst>
                <a:path extrusionOk="0" h="191726" w="10459">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 name="Google Shape;404;p14"/>
            <p:cNvSpPr/>
            <p:nvPr/>
          </p:nvSpPr>
          <p:spPr>
            <a:xfrm>
              <a:off x="8660341" y="1814474"/>
              <a:ext cx="9081" cy="99266"/>
            </a:xfrm>
            <a:custGeom>
              <a:rect b="b" l="l" r="r" t="t"/>
              <a:pathLst>
                <a:path extrusionOk="0" h="99266" w="9081">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 name="Google Shape;405;p14"/>
            <p:cNvSpPr/>
            <p:nvPr/>
          </p:nvSpPr>
          <p:spPr>
            <a:xfrm>
              <a:off x="9064646" y="1248709"/>
              <a:ext cx="89130" cy="35043"/>
            </a:xfrm>
            <a:custGeom>
              <a:rect b="b" l="l" r="r" t="t"/>
              <a:pathLst>
                <a:path extrusionOk="0" h="35043" w="89130">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 name="Google Shape;406;p14"/>
            <p:cNvSpPr/>
            <p:nvPr/>
          </p:nvSpPr>
          <p:spPr>
            <a:xfrm>
              <a:off x="7762587" y="1114886"/>
              <a:ext cx="1307783" cy="143350"/>
            </a:xfrm>
            <a:custGeom>
              <a:rect b="b" l="l" r="r" t="t"/>
              <a:pathLst>
                <a:path extrusionOk="0" h="143350" w="1307783">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 name="Google Shape;407;p14"/>
            <p:cNvSpPr/>
            <p:nvPr/>
          </p:nvSpPr>
          <p:spPr>
            <a:xfrm>
              <a:off x="5828432" y="1114886"/>
              <a:ext cx="10840" cy="178622"/>
            </a:xfrm>
            <a:custGeom>
              <a:rect b="b" l="l" r="r" t="t"/>
              <a:pathLst>
                <a:path extrusionOk="0" h="178622" w="10840">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 name="Google Shape;408;p14"/>
            <p:cNvSpPr/>
            <p:nvPr/>
          </p:nvSpPr>
          <p:spPr>
            <a:xfrm>
              <a:off x="5828804" y="1080097"/>
              <a:ext cx="56" cy="112"/>
            </a:xfrm>
            <a:custGeom>
              <a:rect b="b" l="l" r="r" t="t"/>
              <a:pathLst>
                <a:path extrusionOk="0" h="112" w="56">
                  <a:moveTo>
                    <a:pt x="56" y="0"/>
                  </a:moveTo>
                  <a:cubicBezTo>
                    <a:pt x="56" y="0"/>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 name="Google Shape;409;p14"/>
            <p:cNvSpPr/>
            <p:nvPr/>
          </p:nvSpPr>
          <p:spPr>
            <a:xfrm>
              <a:off x="5828988" y="1082382"/>
              <a:ext cx="10791" cy="37519"/>
            </a:xfrm>
            <a:custGeom>
              <a:rect b="b" l="l" r="r" t="t"/>
              <a:pathLst>
                <a:path extrusionOk="0" h="37519" w="10791">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 name="Google Shape;410;p14"/>
            <p:cNvSpPr/>
            <p:nvPr/>
          </p:nvSpPr>
          <p:spPr>
            <a:xfrm>
              <a:off x="5829368" y="1016613"/>
              <a:ext cx="40502" cy="69927"/>
            </a:xfrm>
            <a:custGeom>
              <a:rect b="b" l="l" r="r" t="t"/>
              <a:pathLst>
                <a:path extrusionOk="0" h="69927" w="40502">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 name="Google Shape;411;p14"/>
            <p:cNvSpPr/>
            <p:nvPr/>
          </p:nvSpPr>
          <p:spPr>
            <a:xfrm>
              <a:off x="5859391" y="927610"/>
              <a:ext cx="50475" cy="94342"/>
            </a:xfrm>
            <a:custGeom>
              <a:rect b="b" l="l" r="r" t="t"/>
              <a:pathLst>
                <a:path extrusionOk="0" h="94342" w="50475">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 name="Google Shape;412;p14"/>
            <p:cNvSpPr/>
            <p:nvPr/>
          </p:nvSpPr>
          <p:spPr>
            <a:xfrm>
              <a:off x="8660976" y="1762926"/>
              <a:ext cx="38" cy="1015"/>
            </a:xfrm>
            <a:custGeom>
              <a:rect b="b" l="l" r="r" t="t"/>
              <a:pathLst>
                <a:path extrusionOk="0" h="1015" w="38">
                  <a:moveTo>
                    <a:pt x="38" y="254"/>
                  </a:moveTo>
                  <a:cubicBezTo>
                    <a:pt x="38" y="254"/>
                    <a:pt x="38" y="254"/>
                    <a:pt x="38" y="1016"/>
                  </a:cubicBezTo>
                  <a:cubicBezTo>
                    <a:pt x="-13" y="673"/>
                    <a:pt x="-13" y="330"/>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 name="Google Shape;413;p14"/>
            <p:cNvSpPr/>
            <p:nvPr/>
          </p:nvSpPr>
          <p:spPr>
            <a:xfrm>
              <a:off x="8662284" y="1728391"/>
              <a:ext cx="47486" cy="37836"/>
            </a:xfrm>
            <a:custGeom>
              <a:rect b="b" l="l" r="r" t="t"/>
              <a:pathLst>
                <a:path extrusionOk="0" h="37836" w="4748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 name="Google Shape;414;p14"/>
            <p:cNvSpPr/>
            <p:nvPr/>
          </p:nvSpPr>
          <p:spPr>
            <a:xfrm>
              <a:off x="8703400" y="1554955"/>
              <a:ext cx="222978" cy="183018"/>
            </a:xfrm>
            <a:custGeom>
              <a:rect b="b" l="l" r="r" t="t"/>
              <a:pathLst>
                <a:path extrusionOk="0" h="183018" w="22297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 name="Google Shape;415;p14"/>
            <p:cNvSpPr/>
            <p:nvPr/>
          </p:nvSpPr>
          <p:spPr>
            <a:xfrm>
              <a:off x="11305022" y="971413"/>
              <a:ext cx="9432" cy="54849"/>
            </a:xfrm>
            <a:custGeom>
              <a:rect b="b" l="l" r="r" t="t"/>
              <a:pathLst>
                <a:path extrusionOk="0" h="54849" w="9432">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 name="Google Shape;416;p14"/>
            <p:cNvSpPr/>
            <p:nvPr/>
          </p:nvSpPr>
          <p:spPr>
            <a:xfrm>
              <a:off x="11515349" y="1184337"/>
              <a:ext cx="9179" cy="194180"/>
            </a:xfrm>
            <a:custGeom>
              <a:rect b="b" l="l" r="r" t="t"/>
              <a:pathLst>
                <a:path extrusionOk="0" h="194180" w="9179">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 name="Google Shape;417;p14"/>
            <p:cNvSpPr/>
            <p:nvPr/>
          </p:nvSpPr>
          <p:spPr>
            <a:xfrm>
              <a:off x="11516863" y="896376"/>
              <a:ext cx="309342" cy="275010"/>
            </a:xfrm>
            <a:custGeom>
              <a:rect b="b" l="l" r="r" t="t"/>
              <a:pathLst>
                <a:path extrusionOk="0" h="275010" w="309342">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 name="Google Shape;418;p14"/>
            <p:cNvSpPr/>
            <p:nvPr/>
          </p:nvSpPr>
          <p:spPr>
            <a:xfrm>
              <a:off x="11816407" y="643076"/>
              <a:ext cx="292332" cy="261326"/>
            </a:xfrm>
            <a:custGeom>
              <a:rect b="b" l="l" r="r" t="t"/>
              <a:pathLst>
                <a:path extrusionOk="0" h="261326" w="292332">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 name="Google Shape;419;p14"/>
            <p:cNvSpPr/>
            <p:nvPr/>
          </p:nvSpPr>
          <p:spPr>
            <a:xfrm>
              <a:off x="10534210" y="1541601"/>
              <a:ext cx="104208" cy="29604"/>
            </a:xfrm>
            <a:custGeom>
              <a:rect b="b" l="l" r="r" t="t"/>
              <a:pathLst>
                <a:path extrusionOk="0" h="29604" w="104208">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 name="Google Shape;420;p14"/>
            <p:cNvSpPr/>
            <p:nvPr/>
          </p:nvSpPr>
          <p:spPr>
            <a:xfrm>
              <a:off x="9829245" y="2365541"/>
              <a:ext cx="171966" cy="141412"/>
            </a:xfrm>
            <a:custGeom>
              <a:rect b="b" l="l" r="r" t="t"/>
              <a:pathLst>
                <a:path extrusionOk="0" h="141412" w="171966">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 name="Google Shape;421;p14"/>
            <p:cNvSpPr/>
            <p:nvPr/>
          </p:nvSpPr>
          <p:spPr>
            <a:xfrm>
              <a:off x="11280321" y="2740059"/>
              <a:ext cx="9872" cy="91046"/>
            </a:xfrm>
            <a:custGeom>
              <a:rect b="b" l="l" r="r" t="t"/>
              <a:pathLst>
                <a:path extrusionOk="0" h="91046" w="9872">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 name="Google Shape;422;p14"/>
            <p:cNvSpPr/>
            <p:nvPr/>
          </p:nvSpPr>
          <p:spPr>
            <a:xfrm>
              <a:off x="9464449" y="412631"/>
              <a:ext cx="268050" cy="88369"/>
            </a:xfrm>
            <a:custGeom>
              <a:rect b="b" l="l" r="r" t="t"/>
              <a:pathLst>
                <a:path extrusionOk="0" h="88369" w="268050">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 name="Google Shape;423;p14"/>
            <p:cNvSpPr/>
            <p:nvPr/>
          </p:nvSpPr>
          <p:spPr>
            <a:xfrm>
              <a:off x="9725425" y="491227"/>
              <a:ext cx="129435" cy="45579"/>
            </a:xfrm>
            <a:custGeom>
              <a:rect b="b" l="l" r="r" t="t"/>
              <a:pathLst>
                <a:path extrusionOk="0" h="45579" w="129435">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 name="Google Shape;424;p14"/>
            <p:cNvSpPr/>
            <p:nvPr/>
          </p:nvSpPr>
          <p:spPr>
            <a:xfrm>
              <a:off x="8100642" y="-12696"/>
              <a:ext cx="849448" cy="254177"/>
            </a:xfrm>
            <a:custGeom>
              <a:rect b="b" l="l" r="r" t="t"/>
              <a:pathLst>
                <a:path extrusionOk="0" h="254177" w="849448">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 name="Google Shape;425;p14"/>
            <p:cNvSpPr/>
            <p:nvPr/>
          </p:nvSpPr>
          <p:spPr>
            <a:xfrm>
              <a:off x="4127359" y="49251"/>
              <a:ext cx="10792" cy="108112"/>
            </a:xfrm>
            <a:custGeom>
              <a:rect b="b" l="l" r="r" t="t"/>
              <a:pathLst>
                <a:path extrusionOk="0" h="108112" w="1079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 name="Google Shape;426;p14"/>
            <p:cNvSpPr/>
            <p:nvPr/>
          </p:nvSpPr>
          <p:spPr>
            <a:xfrm>
              <a:off x="8661519" y="1759745"/>
              <a:ext cx="9272" cy="47491"/>
            </a:xfrm>
            <a:custGeom>
              <a:rect b="b" l="l" r="r" t="t"/>
              <a:pathLst>
                <a:path extrusionOk="0" h="47491" w="9272">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 name="Google Shape;427;p14"/>
            <p:cNvSpPr/>
            <p:nvPr/>
          </p:nvSpPr>
          <p:spPr>
            <a:xfrm>
              <a:off x="7576070" y="1096476"/>
              <a:ext cx="191864" cy="28827"/>
            </a:xfrm>
            <a:custGeom>
              <a:rect b="b" l="l" r="r" t="t"/>
              <a:pathLst>
                <a:path extrusionOk="0" h="28827" w="191864">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 name="Google Shape;428;p14"/>
            <p:cNvSpPr/>
            <p:nvPr/>
          </p:nvSpPr>
          <p:spPr>
            <a:xfrm>
              <a:off x="11303604" y="1202620"/>
              <a:ext cx="9989" cy="396524"/>
            </a:xfrm>
            <a:custGeom>
              <a:rect b="b" l="l" r="r" t="t"/>
              <a:pathLst>
                <a:path extrusionOk="0" h="396524" w="9989">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 name="Google Shape;429;p14"/>
            <p:cNvSpPr/>
            <p:nvPr/>
          </p:nvSpPr>
          <p:spPr>
            <a:xfrm>
              <a:off x="11196951" y="1679889"/>
              <a:ext cx="990272" cy="215590"/>
            </a:xfrm>
            <a:custGeom>
              <a:rect b="b" l="l" r="r" t="t"/>
              <a:pathLst>
                <a:path extrusionOk="0" h="215590" w="990272">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 name="Google Shape;430;p14"/>
            <p:cNvSpPr/>
            <p:nvPr/>
          </p:nvSpPr>
          <p:spPr>
            <a:xfrm>
              <a:off x="4127359" y="-12695"/>
              <a:ext cx="10792" cy="66581"/>
            </a:xfrm>
            <a:custGeom>
              <a:rect b="b" l="l" r="r" t="t"/>
              <a:pathLst>
                <a:path extrusionOk="0" h="66581" w="10792">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 name="Google Shape;431;p14"/>
            <p:cNvSpPr/>
            <p:nvPr/>
          </p:nvSpPr>
          <p:spPr>
            <a:xfrm>
              <a:off x="5901841" y="924816"/>
              <a:ext cx="180067" cy="26722"/>
            </a:xfrm>
            <a:custGeom>
              <a:rect b="b" l="l" r="r" t="t"/>
              <a:pathLst>
                <a:path extrusionOk="0" h="26722" w="180067">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 name="Google Shape;432;p14"/>
            <p:cNvSpPr/>
            <p:nvPr/>
          </p:nvSpPr>
          <p:spPr>
            <a:xfrm>
              <a:off x="11303604" y="1019978"/>
              <a:ext cx="10791" cy="79164"/>
            </a:xfrm>
            <a:custGeom>
              <a:rect b="b" l="l" r="r" t="t"/>
              <a:pathLst>
                <a:path extrusionOk="0" h="79164" w="10791">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 name="Google Shape;433;p14"/>
            <p:cNvSpPr/>
            <p:nvPr/>
          </p:nvSpPr>
          <p:spPr>
            <a:xfrm>
              <a:off x="11303604" y="1094507"/>
              <a:ext cx="10791" cy="112874"/>
            </a:xfrm>
            <a:custGeom>
              <a:rect b="b" l="l" r="r" t="t"/>
              <a:pathLst>
                <a:path extrusionOk="0" h="112874" w="10791">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 name="Google Shape;434;p14"/>
            <p:cNvSpPr/>
            <p:nvPr/>
          </p:nvSpPr>
          <p:spPr>
            <a:xfrm>
              <a:off x="10631850" y="1561985"/>
              <a:ext cx="425562" cy="97462"/>
            </a:xfrm>
            <a:custGeom>
              <a:rect b="b" l="l" r="r" t="t"/>
              <a:pathLst>
                <a:path extrusionOk="0" h="97462" w="4255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 name="Google Shape;435;p14"/>
            <p:cNvSpPr/>
            <p:nvPr/>
          </p:nvSpPr>
          <p:spPr>
            <a:xfrm>
              <a:off x="11050338" y="1649749"/>
              <a:ext cx="153307" cy="39667"/>
            </a:xfrm>
            <a:custGeom>
              <a:rect b="b" l="l" r="r" t="t"/>
              <a:pathLst>
                <a:path extrusionOk="0" h="39667" w="15330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 name="Google Shape;436;p14"/>
            <p:cNvSpPr/>
            <p:nvPr/>
          </p:nvSpPr>
          <p:spPr>
            <a:xfrm>
              <a:off x="6075914" y="943178"/>
              <a:ext cx="979332" cy="109621"/>
            </a:xfrm>
            <a:custGeom>
              <a:rect b="b" l="l" r="r" t="t"/>
              <a:pathLst>
                <a:path extrusionOk="0" h="109621" w="979332">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 name="Google Shape;437;p14"/>
            <p:cNvSpPr/>
            <p:nvPr/>
          </p:nvSpPr>
          <p:spPr>
            <a:xfrm>
              <a:off x="7049263" y="1042989"/>
              <a:ext cx="532272" cy="63176"/>
            </a:xfrm>
            <a:custGeom>
              <a:rect b="b" l="l" r="r" t="t"/>
              <a:pathLst>
                <a:path extrusionOk="0" h="63176" w="532272">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17" name="Shape 17"/>
        <p:cNvGrpSpPr/>
        <p:nvPr/>
      </p:nvGrpSpPr>
      <p:grpSpPr>
        <a:xfrm>
          <a:off x="0" y="0"/>
          <a:ext cx="0" cy="0"/>
          <a:chOff x="0" y="0"/>
          <a:chExt cx="0" cy="0"/>
        </a:xfrm>
      </p:grpSpPr>
      <p:sp>
        <p:nvSpPr>
          <p:cNvPr id="18" name="Google Shape;18;p3"/>
          <p:cNvSpPr txBox="1"/>
          <p:nvPr>
            <p:ph type="title"/>
          </p:nvPr>
        </p:nvSpPr>
        <p:spPr>
          <a:xfrm>
            <a:off x="893064" y="72518"/>
            <a:ext cx="8297380" cy="13265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65631" y="2072640"/>
            <a:ext cx="8324089" cy="3493008"/>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dk1"/>
              </a:buClr>
              <a:buSzPts val="2000"/>
              <a:buFont typeface="Arial"/>
              <a:buChar char="•"/>
              <a:defRPr sz="2000"/>
            </a:lvl1pPr>
            <a:lvl2pPr indent="-355600" lvl="1" marL="914400" algn="l">
              <a:lnSpc>
                <a:spcPct val="120000"/>
              </a:lnSpc>
              <a:spcBef>
                <a:spcPts val="1200"/>
              </a:spcBef>
              <a:spcAft>
                <a:spcPts val="0"/>
              </a:spcAft>
              <a:buClr>
                <a:schemeClr val="dk1"/>
              </a:buClr>
              <a:buSzPts val="2000"/>
              <a:buFont typeface="Arial"/>
              <a:buChar char="•"/>
              <a:defRPr sz="2000"/>
            </a:lvl2pPr>
            <a:lvl3pPr indent="-355600" lvl="2" marL="1371600" algn="l">
              <a:lnSpc>
                <a:spcPct val="120000"/>
              </a:lnSpc>
              <a:spcBef>
                <a:spcPts val="500"/>
              </a:spcBef>
              <a:spcAft>
                <a:spcPts val="0"/>
              </a:spcAft>
              <a:buClr>
                <a:schemeClr val="dk1"/>
              </a:buClr>
              <a:buSzPts val="2000"/>
              <a:buFont typeface="Arial"/>
              <a:buChar char="•"/>
              <a:defRPr sz="2000"/>
            </a:lvl3pPr>
            <a:lvl4pPr indent="-355600" lvl="3" marL="1828800" algn="l">
              <a:lnSpc>
                <a:spcPct val="120000"/>
              </a:lnSpc>
              <a:spcBef>
                <a:spcPts val="500"/>
              </a:spcBef>
              <a:spcAft>
                <a:spcPts val="0"/>
              </a:spcAft>
              <a:buClr>
                <a:schemeClr val="dk1"/>
              </a:buClr>
              <a:buSzPts val="2000"/>
              <a:buFont typeface="Arial"/>
              <a:buChar char="•"/>
              <a:defRPr sz="2000"/>
            </a:lvl4pPr>
            <a:lvl5pPr indent="-355600" lvl="4" marL="2286000" algn="l">
              <a:lnSpc>
                <a:spcPct val="120000"/>
              </a:lnSpc>
              <a:spcBef>
                <a:spcPts val="500"/>
              </a:spcBef>
              <a:spcAft>
                <a:spcPts val="0"/>
              </a:spcAft>
              <a:buClr>
                <a:schemeClr val="dk1"/>
              </a:buClr>
              <a:buSzPts val="2000"/>
              <a:buFont typeface="Arial"/>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1400">
                <a:solidFill>
                  <a:schemeClr val="dk1"/>
                </a:solidFill>
                <a:latin typeface="Arial"/>
                <a:ea typeface="Arial"/>
                <a:cs typeface="Arial"/>
                <a:sym typeface="Arial"/>
              </a:defRPr>
            </a:lvl1pPr>
            <a:lvl2pPr indent="0" lvl="1" marL="0" algn="l">
              <a:spcBef>
                <a:spcPts val="0"/>
              </a:spcBef>
              <a:buNone/>
              <a:defRPr b="1" sz="1400">
                <a:solidFill>
                  <a:schemeClr val="dk1"/>
                </a:solidFill>
                <a:latin typeface="Arial"/>
                <a:ea typeface="Arial"/>
                <a:cs typeface="Arial"/>
                <a:sym typeface="Arial"/>
              </a:defRPr>
            </a:lvl2pPr>
            <a:lvl3pPr indent="0" lvl="2" marL="0" algn="l">
              <a:spcBef>
                <a:spcPts val="0"/>
              </a:spcBef>
              <a:buNone/>
              <a:defRPr b="1" sz="1400">
                <a:solidFill>
                  <a:schemeClr val="dk1"/>
                </a:solidFill>
                <a:latin typeface="Arial"/>
                <a:ea typeface="Arial"/>
                <a:cs typeface="Arial"/>
                <a:sym typeface="Arial"/>
              </a:defRPr>
            </a:lvl3pPr>
            <a:lvl4pPr indent="0" lvl="3" marL="0" algn="l">
              <a:spcBef>
                <a:spcPts val="0"/>
              </a:spcBef>
              <a:buNone/>
              <a:defRPr b="1" sz="1400">
                <a:solidFill>
                  <a:schemeClr val="dk1"/>
                </a:solidFill>
                <a:latin typeface="Arial"/>
                <a:ea typeface="Arial"/>
                <a:cs typeface="Arial"/>
                <a:sym typeface="Arial"/>
              </a:defRPr>
            </a:lvl4pPr>
            <a:lvl5pPr indent="0" lvl="4" marL="0" algn="l">
              <a:spcBef>
                <a:spcPts val="0"/>
              </a:spcBef>
              <a:buNone/>
              <a:defRPr b="1" sz="1400">
                <a:solidFill>
                  <a:schemeClr val="dk1"/>
                </a:solidFill>
                <a:latin typeface="Arial"/>
                <a:ea typeface="Arial"/>
                <a:cs typeface="Arial"/>
                <a:sym typeface="Arial"/>
              </a:defRPr>
            </a:lvl5pPr>
            <a:lvl6pPr indent="0" lvl="5" marL="0" algn="l">
              <a:spcBef>
                <a:spcPts val="0"/>
              </a:spcBef>
              <a:buNone/>
              <a:defRPr b="1" sz="1400">
                <a:solidFill>
                  <a:schemeClr val="dk1"/>
                </a:solidFill>
                <a:latin typeface="Arial"/>
                <a:ea typeface="Arial"/>
                <a:cs typeface="Arial"/>
                <a:sym typeface="Arial"/>
              </a:defRPr>
            </a:lvl6pPr>
            <a:lvl7pPr indent="0" lvl="6" marL="0" algn="l">
              <a:spcBef>
                <a:spcPts val="0"/>
              </a:spcBef>
              <a:buNone/>
              <a:defRPr b="1" sz="1400">
                <a:solidFill>
                  <a:schemeClr val="dk1"/>
                </a:solidFill>
                <a:latin typeface="Arial"/>
                <a:ea typeface="Arial"/>
                <a:cs typeface="Arial"/>
                <a:sym typeface="Arial"/>
              </a:defRPr>
            </a:lvl7pPr>
            <a:lvl8pPr indent="0" lvl="7" marL="0" algn="l">
              <a:spcBef>
                <a:spcPts val="0"/>
              </a:spcBef>
              <a:buNone/>
              <a:defRPr b="1" sz="1400">
                <a:solidFill>
                  <a:schemeClr val="dk1"/>
                </a:solidFill>
                <a:latin typeface="Arial"/>
                <a:ea typeface="Arial"/>
                <a:cs typeface="Arial"/>
                <a:sym typeface="Arial"/>
              </a:defRPr>
            </a:lvl8pPr>
            <a:lvl9pPr indent="0" lvl="8" marL="0" algn="l">
              <a:spcBef>
                <a:spcPts val="0"/>
              </a:spcBef>
              <a:buNone/>
              <a:defRPr b="1"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1" name="Google Shape;21;p3"/>
          <p:cNvSpPr txBox="1"/>
          <p:nvPr>
            <p:ph idx="11" type="ftr"/>
          </p:nvPr>
        </p:nvSpPr>
        <p:spPr>
          <a:xfrm>
            <a:off x="3806194" y="6246622"/>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2" name="Google Shape;22;p3"/>
          <p:cNvPicPr preferRelativeResize="0"/>
          <p:nvPr/>
        </p:nvPicPr>
        <p:blipFill rotWithShape="1">
          <a:blip r:embed="rId2">
            <a:alphaModFix/>
          </a:blip>
          <a:srcRect b="3860" l="1585" r="26226" t="0"/>
          <a:stretch/>
        </p:blipFill>
        <p:spPr>
          <a:xfrm>
            <a:off x="9415463" y="264696"/>
            <a:ext cx="2776538" cy="659330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rgbClr val="FDF3E9"/>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902208" y="420624"/>
            <a:ext cx="5864352" cy="36210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p:nvPr>
            <p:ph idx="2" type="pic"/>
          </p:nvPr>
        </p:nvSpPr>
        <p:spPr>
          <a:xfrm>
            <a:off x="7625969" y="-9144"/>
            <a:ext cx="4581525" cy="6602413"/>
          </a:xfrm>
          <a:prstGeom prst="rect">
            <a:avLst/>
          </a:prstGeom>
          <a:noFill/>
          <a:ln>
            <a:noFill/>
          </a:ln>
        </p:spPr>
      </p:sp>
      <p:sp>
        <p:nvSpPr>
          <p:cNvPr id="26" name="Google Shape;26;p4"/>
          <p:cNvSpPr/>
          <p:nvPr/>
        </p:nvSpPr>
        <p:spPr>
          <a:xfrm>
            <a:off x="0" y="6583680"/>
            <a:ext cx="7620000" cy="27432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rgbClr val="FCE9E7"/>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6096000" y="176784"/>
            <a:ext cx="5864352" cy="36210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p:nvPr>
            <p:ph idx="2" type="pic"/>
          </p:nvPr>
        </p:nvSpPr>
        <p:spPr>
          <a:xfrm>
            <a:off x="-15240" y="-15240"/>
            <a:ext cx="4581525" cy="6602413"/>
          </a:xfrm>
          <a:prstGeom prst="rect">
            <a:avLst/>
          </a:prstGeom>
          <a:noFill/>
          <a:ln>
            <a:noFill/>
          </a:ln>
        </p:spPr>
      </p:sp>
      <p:sp>
        <p:nvSpPr>
          <p:cNvPr id="30" name="Google Shape;30;p5"/>
          <p:cNvSpPr txBox="1"/>
          <p:nvPr>
            <p:ph idx="1" type="body"/>
          </p:nvPr>
        </p:nvSpPr>
        <p:spPr>
          <a:xfrm>
            <a:off x="6096000" y="4084320"/>
            <a:ext cx="5864225" cy="236283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sz="2800"/>
            </a:lvl1pPr>
            <a:lvl2pPr indent="-228600" lvl="1" marL="914400" algn="l">
              <a:lnSpc>
                <a:spcPct val="90000"/>
              </a:lnSpc>
              <a:spcBef>
                <a:spcPts val="500"/>
              </a:spcBef>
              <a:spcAft>
                <a:spcPts val="0"/>
              </a:spcAft>
              <a:buClr>
                <a:schemeClr val="dk1"/>
              </a:buClr>
              <a:buSzPts val="2400"/>
              <a:buNone/>
              <a:defRPr sz="2400"/>
            </a:lvl2pPr>
            <a:lvl3pPr indent="-228600" lvl="2" marL="1371600" algn="l">
              <a:lnSpc>
                <a:spcPct val="90000"/>
              </a:lnSpc>
              <a:spcBef>
                <a:spcPts val="500"/>
              </a:spcBef>
              <a:spcAft>
                <a:spcPts val="0"/>
              </a:spcAft>
              <a:buClr>
                <a:schemeClr val="dk1"/>
              </a:buClr>
              <a:buSzPts val="2000"/>
              <a:buNone/>
              <a:defRPr sz="20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p:nvPr/>
        </p:nvSpPr>
        <p:spPr>
          <a:xfrm>
            <a:off x="4572000" y="6583680"/>
            <a:ext cx="7620000" cy="27432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rgbClr val="D7ECEB"/>
        </a:solidFill>
      </p:bgPr>
    </p:bg>
    <p:spTree>
      <p:nvGrpSpPr>
        <p:cNvPr id="32" name="Shape 32"/>
        <p:cNvGrpSpPr/>
        <p:nvPr/>
      </p:nvGrpSpPr>
      <p:grpSpPr>
        <a:xfrm>
          <a:off x="0" y="0"/>
          <a:ext cx="0" cy="0"/>
          <a:chOff x="0" y="0"/>
          <a:chExt cx="0" cy="0"/>
        </a:xfrm>
      </p:grpSpPr>
      <p:sp>
        <p:nvSpPr>
          <p:cNvPr id="33" name="Google Shape;33;p6"/>
          <p:cNvSpPr txBox="1"/>
          <p:nvPr>
            <p:ph type="title"/>
          </p:nvPr>
        </p:nvSpPr>
        <p:spPr>
          <a:xfrm>
            <a:off x="6095999" y="441960"/>
            <a:ext cx="5641897" cy="331689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6109694" y="4068392"/>
            <a:ext cx="5580586" cy="2197590"/>
          </a:xfrm>
          <a:prstGeom prst="rect">
            <a:avLst/>
          </a:prstGeom>
          <a:noFill/>
          <a:ln>
            <a:noFill/>
          </a:ln>
        </p:spPr>
        <p:txBody>
          <a:bodyPr anchorCtr="0" anchor="t" bIns="45700" lIns="91425" spcFirstLastPara="1" rIns="91425" wrap="square" tIns="45700">
            <a:normAutofit/>
          </a:bodyPr>
          <a:lstStyle>
            <a:lvl1pPr indent="-228600" lvl="0" marL="457200" algn="l">
              <a:lnSpc>
                <a:spcPct val="85714"/>
              </a:lnSpc>
              <a:spcBef>
                <a:spcPts val="1000"/>
              </a:spcBef>
              <a:spcAft>
                <a:spcPts val="0"/>
              </a:spcAft>
              <a:buClr>
                <a:schemeClr val="dk1"/>
              </a:buClr>
              <a:buSzPts val="2800"/>
              <a:buNone/>
              <a:defRPr sz="2800"/>
            </a:lvl1pPr>
            <a:lvl2pPr indent="-228600" lvl="1" marL="914400" algn="l">
              <a:lnSpc>
                <a:spcPct val="120000"/>
              </a:lnSpc>
              <a:spcBef>
                <a:spcPts val="500"/>
              </a:spcBef>
              <a:spcAft>
                <a:spcPts val="0"/>
              </a:spcAft>
              <a:buClr>
                <a:schemeClr val="dk1"/>
              </a:buClr>
              <a:buSzPts val="2000"/>
              <a:buNone/>
              <a:defRPr sz="2000"/>
            </a:lvl2pPr>
            <a:lvl3pPr indent="-228600" lvl="2" marL="1371600" algn="l">
              <a:lnSpc>
                <a:spcPct val="120000"/>
              </a:lnSpc>
              <a:spcBef>
                <a:spcPts val="500"/>
              </a:spcBef>
              <a:spcAft>
                <a:spcPts val="0"/>
              </a:spcAft>
              <a:buClr>
                <a:schemeClr val="dk1"/>
              </a:buClr>
              <a:buSzPts val="2000"/>
              <a:buNone/>
              <a:defRPr sz="2000"/>
            </a:lvl3pPr>
            <a:lvl4pPr indent="-228600" lvl="3" marL="1828800" algn="l">
              <a:lnSpc>
                <a:spcPct val="120000"/>
              </a:lnSpc>
              <a:spcBef>
                <a:spcPts val="500"/>
              </a:spcBef>
              <a:spcAft>
                <a:spcPts val="0"/>
              </a:spcAft>
              <a:buClr>
                <a:schemeClr val="dk1"/>
              </a:buClr>
              <a:buSzPts val="2000"/>
              <a:buNone/>
              <a:defRPr sz="2000"/>
            </a:lvl4pPr>
            <a:lvl5pPr indent="-228600" lvl="4" marL="2286000" algn="l">
              <a:lnSpc>
                <a:spcPct val="120000"/>
              </a:lnSpc>
              <a:spcBef>
                <a:spcPts val="500"/>
              </a:spcBef>
              <a:spcAft>
                <a:spcPts val="0"/>
              </a:spcAft>
              <a:buClr>
                <a:schemeClr val="dk1"/>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5" name="Google Shape;35;p6"/>
          <p:cNvPicPr preferRelativeResize="0"/>
          <p:nvPr/>
        </p:nvPicPr>
        <p:blipFill rotWithShape="1">
          <a:blip r:embed="rId2">
            <a:alphaModFix/>
          </a:blip>
          <a:srcRect b="0" l="21706" r="0" t="0"/>
          <a:stretch/>
        </p:blipFill>
        <p:spPr>
          <a:xfrm>
            <a:off x="0" y="0"/>
            <a:ext cx="4661067"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1">
  <p:cSld name="Summary 1">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b="30269" l="19256" r="58719" t="-150"/>
          <a:stretch/>
        </p:blipFill>
        <p:spPr>
          <a:xfrm>
            <a:off x="8972551" y="5081287"/>
            <a:ext cx="3219450" cy="1776714"/>
          </a:xfrm>
          <a:prstGeom prst="rect">
            <a:avLst/>
          </a:prstGeom>
          <a:noFill/>
          <a:ln>
            <a:noFill/>
          </a:ln>
        </p:spPr>
      </p:pic>
      <p:sp>
        <p:nvSpPr>
          <p:cNvPr id="38" name="Google Shape;38;p7"/>
          <p:cNvSpPr txBox="1"/>
          <p:nvPr>
            <p:ph type="title"/>
          </p:nvPr>
        </p:nvSpPr>
        <p:spPr>
          <a:xfrm>
            <a:off x="893064" y="72518"/>
            <a:ext cx="10405174" cy="13265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
          <p:cNvSpPr txBox="1"/>
          <p:nvPr>
            <p:ph idx="1" type="body"/>
          </p:nvPr>
        </p:nvSpPr>
        <p:spPr>
          <a:xfrm>
            <a:off x="911352" y="2058669"/>
            <a:ext cx="6192838" cy="3687763"/>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0"/>
              </a:spcBef>
              <a:spcAft>
                <a:spcPts val="0"/>
              </a:spcAft>
              <a:buClr>
                <a:schemeClr val="dk1"/>
              </a:buClr>
              <a:buSzPts val="2000"/>
              <a:buFont typeface="Arial"/>
              <a:buChar char="•"/>
              <a:defRPr sz="2000"/>
            </a:lvl1pPr>
            <a:lvl2pPr indent="-355600" lvl="1" marL="914400" algn="l">
              <a:lnSpc>
                <a:spcPct val="100000"/>
              </a:lnSpc>
              <a:spcBef>
                <a:spcPts val="600"/>
              </a:spcBef>
              <a:spcAft>
                <a:spcPts val="0"/>
              </a:spcAft>
              <a:buClr>
                <a:schemeClr val="dk1"/>
              </a:buClr>
              <a:buSzPts val="2000"/>
              <a:buChar char="•"/>
              <a:defRPr sz="2000"/>
            </a:lvl2pPr>
            <a:lvl3pPr indent="-355600" lvl="2" marL="1371600" algn="l">
              <a:lnSpc>
                <a:spcPct val="100000"/>
              </a:lnSpc>
              <a:spcBef>
                <a:spcPts val="600"/>
              </a:spcBef>
              <a:spcAft>
                <a:spcPts val="0"/>
              </a:spcAft>
              <a:buClr>
                <a:schemeClr val="dk1"/>
              </a:buClr>
              <a:buSzPts val="2000"/>
              <a:buChar char="•"/>
              <a:defRPr sz="2000"/>
            </a:lvl3pPr>
            <a:lvl4pPr indent="-355600" lvl="3" marL="1828800" algn="l">
              <a:lnSpc>
                <a:spcPct val="100000"/>
              </a:lnSpc>
              <a:spcBef>
                <a:spcPts val="600"/>
              </a:spcBef>
              <a:spcAft>
                <a:spcPts val="0"/>
              </a:spcAft>
              <a:buClr>
                <a:schemeClr val="dk1"/>
              </a:buClr>
              <a:buSzPts val="2000"/>
              <a:buChar char="•"/>
              <a:defRPr sz="2000"/>
            </a:lvl4pPr>
            <a:lvl5pPr indent="-355600" lvl="4" marL="2286000" algn="l">
              <a:lnSpc>
                <a:spcPct val="100000"/>
              </a:lnSpc>
              <a:spcBef>
                <a:spcPts val="600"/>
              </a:spcBef>
              <a:spcAft>
                <a:spcPts val="0"/>
              </a:spcAft>
              <a:buClr>
                <a:schemeClr val="dk1"/>
              </a:buClr>
              <a:buSzPts val="2000"/>
              <a:buChar char="•"/>
              <a:defRPr sz="2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
          <p:cNvSpPr txBox="1"/>
          <p:nvPr>
            <p:ph idx="2" type="body"/>
          </p:nvPr>
        </p:nvSpPr>
        <p:spPr>
          <a:xfrm>
            <a:off x="8295483" y="2058670"/>
            <a:ext cx="3002755" cy="36877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Font typeface="Arial"/>
              <a:buNone/>
              <a:defRPr sz="2000"/>
            </a:lvl1pPr>
            <a:lvl2pPr indent="-228600" lvl="1" marL="914400" algn="l">
              <a:lnSpc>
                <a:spcPct val="100000"/>
              </a:lnSpc>
              <a:spcBef>
                <a:spcPts val="1000"/>
              </a:spcBef>
              <a:spcAft>
                <a:spcPts val="0"/>
              </a:spcAft>
              <a:buClr>
                <a:schemeClr val="dk1"/>
              </a:buClr>
              <a:buSzPts val="2000"/>
              <a:buFont typeface="Arial"/>
              <a:buNone/>
              <a:defRPr sz="2000"/>
            </a:lvl2pPr>
            <a:lvl3pPr indent="-228600" lvl="2" marL="1371600" algn="l">
              <a:lnSpc>
                <a:spcPct val="100000"/>
              </a:lnSpc>
              <a:spcBef>
                <a:spcPts val="1000"/>
              </a:spcBef>
              <a:spcAft>
                <a:spcPts val="0"/>
              </a:spcAft>
              <a:buClr>
                <a:schemeClr val="dk1"/>
              </a:buClr>
              <a:buSzPts val="2000"/>
              <a:buFont typeface="Arial"/>
              <a:buNone/>
              <a:defRPr sz="2000"/>
            </a:lvl3pPr>
            <a:lvl4pPr indent="-228600" lvl="3" marL="1828800" algn="l">
              <a:lnSpc>
                <a:spcPct val="100000"/>
              </a:lnSpc>
              <a:spcBef>
                <a:spcPts val="1000"/>
              </a:spcBef>
              <a:spcAft>
                <a:spcPts val="0"/>
              </a:spcAft>
              <a:buClr>
                <a:schemeClr val="dk1"/>
              </a:buClr>
              <a:buSzPts val="2000"/>
              <a:buFont typeface="Arial"/>
              <a:buNone/>
              <a:defRPr sz="2000"/>
            </a:lvl4pPr>
            <a:lvl5pPr indent="-228600" lvl="4" marL="2286000" algn="l">
              <a:lnSpc>
                <a:spcPct val="100000"/>
              </a:lnSpc>
              <a:spcBef>
                <a:spcPts val="1000"/>
              </a:spcBef>
              <a:spcAft>
                <a:spcPts val="0"/>
              </a:spcAft>
              <a:buClr>
                <a:schemeClr val="dk1"/>
              </a:buClr>
              <a:buSzPts val="2000"/>
              <a:buFont typeface="Arial"/>
              <a:buNone/>
              <a:defRPr sz="2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1400">
                <a:solidFill>
                  <a:schemeClr val="dk1"/>
                </a:solidFill>
                <a:latin typeface="Arial"/>
                <a:ea typeface="Arial"/>
                <a:cs typeface="Arial"/>
                <a:sym typeface="Arial"/>
              </a:defRPr>
            </a:lvl1pPr>
            <a:lvl2pPr indent="0" lvl="1" marL="0" algn="l">
              <a:spcBef>
                <a:spcPts val="0"/>
              </a:spcBef>
              <a:buNone/>
              <a:defRPr b="1" sz="1400">
                <a:solidFill>
                  <a:schemeClr val="dk1"/>
                </a:solidFill>
                <a:latin typeface="Arial"/>
                <a:ea typeface="Arial"/>
                <a:cs typeface="Arial"/>
                <a:sym typeface="Arial"/>
              </a:defRPr>
            </a:lvl2pPr>
            <a:lvl3pPr indent="0" lvl="2" marL="0" algn="l">
              <a:spcBef>
                <a:spcPts val="0"/>
              </a:spcBef>
              <a:buNone/>
              <a:defRPr b="1" sz="1400">
                <a:solidFill>
                  <a:schemeClr val="dk1"/>
                </a:solidFill>
                <a:latin typeface="Arial"/>
                <a:ea typeface="Arial"/>
                <a:cs typeface="Arial"/>
                <a:sym typeface="Arial"/>
              </a:defRPr>
            </a:lvl3pPr>
            <a:lvl4pPr indent="0" lvl="3" marL="0" algn="l">
              <a:spcBef>
                <a:spcPts val="0"/>
              </a:spcBef>
              <a:buNone/>
              <a:defRPr b="1" sz="1400">
                <a:solidFill>
                  <a:schemeClr val="dk1"/>
                </a:solidFill>
                <a:latin typeface="Arial"/>
                <a:ea typeface="Arial"/>
                <a:cs typeface="Arial"/>
                <a:sym typeface="Arial"/>
              </a:defRPr>
            </a:lvl4pPr>
            <a:lvl5pPr indent="0" lvl="4" marL="0" algn="l">
              <a:spcBef>
                <a:spcPts val="0"/>
              </a:spcBef>
              <a:buNone/>
              <a:defRPr b="1" sz="1400">
                <a:solidFill>
                  <a:schemeClr val="dk1"/>
                </a:solidFill>
                <a:latin typeface="Arial"/>
                <a:ea typeface="Arial"/>
                <a:cs typeface="Arial"/>
                <a:sym typeface="Arial"/>
              </a:defRPr>
            </a:lvl5pPr>
            <a:lvl6pPr indent="0" lvl="5" marL="0" algn="l">
              <a:spcBef>
                <a:spcPts val="0"/>
              </a:spcBef>
              <a:buNone/>
              <a:defRPr b="1" sz="1400">
                <a:solidFill>
                  <a:schemeClr val="dk1"/>
                </a:solidFill>
                <a:latin typeface="Arial"/>
                <a:ea typeface="Arial"/>
                <a:cs typeface="Arial"/>
                <a:sym typeface="Arial"/>
              </a:defRPr>
            </a:lvl6pPr>
            <a:lvl7pPr indent="0" lvl="6" marL="0" algn="l">
              <a:spcBef>
                <a:spcPts val="0"/>
              </a:spcBef>
              <a:buNone/>
              <a:defRPr b="1" sz="1400">
                <a:solidFill>
                  <a:schemeClr val="dk1"/>
                </a:solidFill>
                <a:latin typeface="Arial"/>
                <a:ea typeface="Arial"/>
                <a:cs typeface="Arial"/>
                <a:sym typeface="Arial"/>
              </a:defRPr>
            </a:lvl7pPr>
            <a:lvl8pPr indent="0" lvl="7" marL="0" algn="l">
              <a:spcBef>
                <a:spcPts val="0"/>
              </a:spcBef>
              <a:buNone/>
              <a:defRPr b="1" sz="1400">
                <a:solidFill>
                  <a:schemeClr val="dk1"/>
                </a:solidFill>
                <a:latin typeface="Arial"/>
                <a:ea typeface="Arial"/>
                <a:cs typeface="Arial"/>
                <a:sym typeface="Arial"/>
              </a:defRPr>
            </a:lvl8pPr>
            <a:lvl9pPr indent="0" lvl="8" marL="0" algn="l">
              <a:spcBef>
                <a:spcPts val="0"/>
              </a:spcBef>
              <a:buNone/>
              <a:defRPr b="1"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2" name="Google Shape;42;p7"/>
          <p:cNvSpPr txBox="1"/>
          <p:nvPr>
            <p:ph idx="11" type="ftr"/>
          </p:nvPr>
        </p:nvSpPr>
        <p:spPr>
          <a:xfrm>
            <a:off x="3806194" y="6246622"/>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p:cSld name="Title and Two Content">
    <p:spTree>
      <p:nvGrpSpPr>
        <p:cNvPr id="43" name="Shape 43"/>
        <p:cNvGrpSpPr/>
        <p:nvPr/>
      </p:nvGrpSpPr>
      <p:grpSpPr>
        <a:xfrm>
          <a:off x="0" y="0"/>
          <a:ext cx="0" cy="0"/>
          <a:chOff x="0" y="0"/>
          <a:chExt cx="0" cy="0"/>
        </a:xfrm>
      </p:grpSpPr>
      <p:sp>
        <p:nvSpPr>
          <p:cNvPr id="44" name="Google Shape;44;p8"/>
          <p:cNvSpPr txBox="1"/>
          <p:nvPr>
            <p:ph type="title"/>
          </p:nvPr>
        </p:nvSpPr>
        <p:spPr>
          <a:xfrm>
            <a:off x="893064" y="72518"/>
            <a:ext cx="10405174" cy="13265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8"/>
          <p:cNvSpPr txBox="1"/>
          <p:nvPr>
            <p:ph idx="1" type="body"/>
          </p:nvPr>
        </p:nvSpPr>
        <p:spPr>
          <a:xfrm>
            <a:off x="893763" y="2073275"/>
            <a:ext cx="4887594" cy="36877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000"/>
              <a:buNone/>
              <a:defRPr sz="2000"/>
            </a:lvl1pPr>
            <a:lvl2pPr indent="-355600" lvl="1" marL="914400" algn="l">
              <a:lnSpc>
                <a:spcPct val="100000"/>
              </a:lnSpc>
              <a:spcBef>
                <a:spcPts val="1200"/>
              </a:spcBef>
              <a:spcAft>
                <a:spcPts val="0"/>
              </a:spcAft>
              <a:buClr>
                <a:schemeClr val="dk1"/>
              </a:buClr>
              <a:buSzPts val="2000"/>
              <a:buChar char="•"/>
              <a:defRPr sz="2000"/>
            </a:lvl2pPr>
            <a:lvl3pPr indent="-355600" lvl="2" marL="1371600" algn="l">
              <a:lnSpc>
                <a:spcPct val="100000"/>
              </a:lnSpc>
              <a:spcBef>
                <a:spcPts val="1200"/>
              </a:spcBef>
              <a:spcAft>
                <a:spcPts val="0"/>
              </a:spcAft>
              <a:buClr>
                <a:schemeClr val="dk1"/>
              </a:buClr>
              <a:buSzPts val="2000"/>
              <a:buChar char="•"/>
              <a:defRPr sz="2000"/>
            </a:lvl3pPr>
            <a:lvl4pPr indent="-355600" lvl="3" marL="1828800" algn="l">
              <a:lnSpc>
                <a:spcPct val="100000"/>
              </a:lnSpc>
              <a:spcBef>
                <a:spcPts val="1200"/>
              </a:spcBef>
              <a:spcAft>
                <a:spcPts val="0"/>
              </a:spcAft>
              <a:buClr>
                <a:schemeClr val="dk1"/>
              </a:buClr>
              <a:buSzPts val="2000"/>
              <a:buChar char="•"/>
              <a:defRPr sz="2000"/>
            </a:lvl4pPr>
            <a:lvl5pPr indent="-355600" lvl="4" marL="2286000" algn="l">
              <a:lnSpc>
                <a:spcPct val="100000"/>
              </a:lnSpc>
              <a:spcBef>
                <a:spcPts val="1200"/>
              </a:spcBef>
              <a:spcAft>
                <a:spcPts val="0"/>
              </a:spcAft>
              <a:buClr>
                <a:schemeClr val="dk1"/>
              </a:buClr>
              <a:buSzPts val="2000"/>
              <a:buChar char="•"/>
              <a:defRPr sz="20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
          <p:cNvSpPr txBox="1"/>
          <p:nvPr>
            <p:ph idx="2" type="body"/>
          </p:nvPr>
        </p:nvSpPr>
        <p:spPr>
          <a:xfrm>
            <a:off x="6410644" y="2073275"/>
            <a:ext cx="4887594" cy="36877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000"/>
              <a:buNone/>
              <a:defRPr sz="2000"/>
            </a:lvl1pPr>
            <a:lvl2pPr indent="-355600" lvl="1" marL="914400" algn="l">
              <a:lnSpc>
                <a:spcPct val="100000"/>
              </a:lnSpc>
              <a:spcBef>
                <a:spcPts val="1200"/>
              </a:spcBef>
              <a:spcAft>
                <a:spcPts val="0"/>
              </a:spcAft>
              <a:buClr>
                <a:schemeClr val="dk1"/>
              </a:buClr>
              <a:buSzPts val="2000"/>
              <a:buChar char="•"/>
              <a:defRPr sz="2000"/>
            </a:lvl2pPr>
            <a:lvl3pPr indent="-355600" lvl="2" marL="1371600" algn="l">
              <a:lnSpc>
                <a:spcPct val="100000"/>
              </a:lnSpc>
              <a:spcBef>
                <a:spcPts val="1200"/>
              </a:spcBef>
              <a:spcAft>
                <a:spcPts val="0"/>
              </a:spcAft>
              <a:buClr>
                <a:schemeClr val="dk1"/>
              </a:buClr>
              <a:buSzPts val="2000"/>
              <a:buChar char="•"/>
              <a:defRPr sz="2000"/>
            </a:lvl3pPr>
            <a:lvl4pPr indent="-355600" lvl="3" marL="1828800" algn="l">
              <a:lnSpc>
                <a:spcPct val="100000"/>
              </a:lnSpc>
              <a:spcBef>
                <a:spcPts val="1200"/>
              </a:spcBef>
              <a:spcAft>
                <a:spcPts val="0"/>
              </a:spcAft>
              <a:buClr>
                <a:schemeClr val="dk1"/>
              </a:buClr>
              <a:buSzPts val="2000"/>
              <a:buChar char="•"/>
              <a:defRPr sz="2000"/>
            </a:lvl4pPr>
            <a:lvl5pPr indent="-355600" lvl="4" marL="2286000" algn="l">
              <a:lnSpc>
                <a:spcPct val="100000"/>
              </a:lnSpc>
              <a:spcBef>
                <a:spcPts val="1200"/>
              </a:spcBef>
              <a:spcAft>
                <a:spcPts val="0"/>
              </a:spcAft>
              <a:buClr>
                <a:schemeClr val="dk1"/>
              </a:buClr>
              <a:buSzPts val="2000"/>
              <a:buChar char="•"/>
              <a:defRPr sz="20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8"/>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1400">
                <a:solidFill>
                  <a:schemeClr val="dk1"/>
                </a:solidFill>
                <a:latin typeface="Arial"/>
                <a:ea typeface="Arial"/>
                <a:cs typeface="Arial"/>
                <a:sym typeface="Arial"/>
              </a:defRPr>
            </a:lvl1pPr>
            <a:lvl2pPr indent="0" lvl="1" marL="0" algn="l">
              <a:spcBef>
                <a:spcPts val="0"/>
              </a:spcBef>
              <a:buNone/>
              <a:defRPr b="1" sz="1400">
                <a:solidFill>
                  <a:schemeClr val="dk1"/>
                </a:solidFill>
                <a:latin typeface="Arial"/>
                <a:ea typeface="Arial"/>
                <a:cs typeface="Arial"/>
                <a:sym typeface="Arial"/>
              </a:defRPr>
            </a:lvl2pPr>
            <a:lvl3pPr indent="0" lvl="2" marL="0" algn="l">
              <a:spcBef>
                <a:spcPts val="0"/>
              </a:spcBef>
              <a:buNone/>
              <a:defRPr b="1" sz="1400">
                <a:solidFill>
                  <a:schemeClr val="dk1"/>
                </a:solidFill>
                <a:latin typeface="Arial"/>
                <a:ea typeface="Arial"/>
                <a:cs typeface="Arial"/>
                <a:sym typeface="Arial"/>
              </a:defRPr>
            </a:lvl3pPr>
            <a:lvl4pPr indent="0" lvl="3" marL="0" algn="l">
              <a:spcBef>
                <a:spcPts val="0"/>
              </a:spcBef>
              <a:buNone/>
              <a:defRPr b="1" sz="1400">
                <a:solidFill>
                  <a:schemeClr val="dk1"/>
                </a:solidFill>
                <a:latin typeface="Arial"/>
                <a:ea typeface="Arial"/>
                <a:cs typeface="Arial"/>
                <a:sym typeface="Arial"/>
              </a:defRPr>
            </a:lvl4pPr>
            <a:lvl5pPr indent="0" lvl="4" marL="0" algn="l">
              <a:spcBef>
                <a:spcPts val="0"/>
              </a:spcBef>
              <a:buNone/>
              <a:defRPr b="1" sz="1400">
                <a:solidFill>
                  <a:schemeClr val="dk1"/>
                </a:solidFill>
                <a:latin typeface="Arial"/>
                <a:ea typeface="Arial"/>
                <a:cs typeface="Arial"/>
                <a:sym typeface="Arial"/>
              </a:defRPr>
            </a:lvl5pPr>
            <a:lvl6pPr indent="0" lvl="5" marL="0" algn="l">
              <a:spcBef>
                <a:spcPts val="0"/>
              </a:spcBef>
              <a:buNone/>
              <a:defRPr b="1" sz="1400">
                <a:solidFill>
                  <a:schemeClr val="dk1"/>
                </a:solidFill>
                <a:latin typeface="Arial"/>
                <a:ea typeface="Arial"/>
                <a:cs typeface="Arial"/>
                <a:sym typeface="Arial"/>
              </a:defRPr>
            </a:lvl6pPr>
            <a:lvl7pPr indent="0" lvl="6" marL="0" algn="l">
              <a:spcBef>
                <a:spcPts val="0"/>
              </a:spcBef>
              <a:buNone/>
              <a:defRPr b="1" sz="1400">
                <a:solidFill>
                  <a:schemeClr val="dk1"/>
                </a:solidFill>
                <a:latin typeface="Arial"/>
                <a:ea typeface="Arial"/>
                <a:cs typeface="Arial"/>
                <a:sym typeface="Arial"/>
              </a:defRPr>
            </a:lvl7pPr>
            <a:lvl8pPr indent="0" lvl="7" marL="0" algn="l">
              <a:spcBef>
                <a:spcPts val="0"/>
              </a:spcBef>
              <a:buNone/>
              <a:defRPr b="1" sz="1400">
                <a:solidFill>
                  <a:schemeClr val="dk1"/>
                </a:solidFill>
                <a:latin typeface="Arial"/>
                <a:ea typeface="Arial"/>
                <a:cs typeface="Arial"/>
                <a:sym typeface="Arial"/>
              </a:defRPr>
            </a:lvl8pPr>
            <a:lvl9pPr indent="0" lvl="8" marL="0" algn="l">
              <a:spcBef>
                <a:spcPts val="0"/>
              </a:spcBef>
              <a:buNone/>
              <a:defRPr b="1"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8" name="Google Shape;48;p8"/>
          <p:cNvSpPr txBox="1"/>
          <p:nvPr>
            <p:ph idx="11" type="ftr"/>
          </p:nvPr>
        </p:nvSpPr>
        <p:spPr>
          <a:xfrm>
            <a:off x="3806194" y="6246622"/>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2">
  <p:cSld name="Title and Two Content 2">
    <p:spTree>
      <p:nvGrpSpPr>
        <p:cNvPr id="49" name="Shape 49"/>
        <p:cNvGrpSpPr/>
        <p:nvPr/>
      </p:nvGrpSpPr>
      <p:grpSpPr>
        <a:xfrm>
          <a:off x="0" y="0"/>
          <a:ext cx="0" cy="0"/>
          <a:chOff x="0" y="0"/>
          <a:chExt cx="0" cy="0"/>
        </a:xfrm>
      </p:grpSpPr>
      <p:sp>
        <p:nvSpPr>
          <p:cNvPr id="50" name="Google Shape;50;p9"/>
          <p:cNvSpPr txBox="1"/>
          <p:nvPr>
            <p:ph type="title"/>
          </p:nvPr>
        </p:nvSpPr>
        <p:spPr>
          <a:xfrm>
            <a:off x="893064" y="72518"/>
            <a:ext cx="10405174" cy="13265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
          <p:cNvSpPr txBox="1"/>
          <p:nvPr>
            <p:ph idx="1" type="body"/>
          </p:nvPr>
        </p:nvSpPr>
        <p:spPr>
          <a:xfrm>
            <a:off x="893763" y="2073275"/>
            <a:ext cx="3144837" cy="3687763"/>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0"/>
              </a:spcBef>
              <a:spcAft>
                <a:spcPts val="0"/>
              </a:spcAft>
              <a:buClr>
                <a:schemeClr val="dk1"/>
              </a:buClr>
              <a:buSzPts val="2000"/>
              <a:buFont typeface="Arial"/>
              <a:buAutoNum type="arabicPeriod"/>
              <a:defRPr sz="2000"/>
            </a:lvl1pPr>
            <a:lvl2pPr indent="-355600" lvl="1" marL="914400" algn="l">
              <a:lnSpc>
                <a:spcPct val="100000"/>
              </a:lnSpc>
              <a:spcBef>
                <a:spcPts val="1200"/>
              </a:spcBef>
              <a:spcAft>
                <a:spcPts val="0"/>
              </a:spcAft>
              <a:buClr>
                <a:schemeClr val="dk1"/>
              </a:buClr>
              <a:buSzPts val="2000"/>
              <a:buFont typeface="Arial"/>
              <a:buAutoNum type="alphaLcPeriod"/>
              <a:defRPr sz="2000"/>
            </a:lvl2pPr>
            <a:lvl3pPr indent="-355600" lvl="2" marL="1371600" algn="l">
              <a:lnSpc>
                <a:spcPct val="100000"/>
              </a:lnSpc>
              <a:spcBef>
                <a:spcPts val="1200"/>
              </a:spcBef>
              <a:spcAft>
                <a:spcPts val="0"/>
              </a:spcAft>
              <a:buClr>
                <a:schemeClr val="dk1"/>
              </a:buClr>
              <a:buSzPts val="2000"/>
              <a:buFont typeface="Arial"/>
              <a:buAutoNum type="arabicParenR"/>
              <a:defRPr sz="2000"/>
            </a:lvl3pPr>
            <a:lvl4pPr indent="-355600" lvl="3" marL="1828800" algn="l">
              <a:lnSpc>
                <a:spcPct val="100000"/>
              </a:lnSpc>
              <a:spcBef>
                <a:spcPts val="1200"/>
              </a:spcBef>
              <a:spcAft>
                <a:spcPts val="0"/>
              </a:spcAft>
              <a:buClr>
                <a:schemeClr val="dk1"/>
              </a:buClr>
              <a:buSzPts val="2000"/>
              <a:buFont typeface="Arial"/>
              <a:buAutoNum type="alphaLcParenR"/>
              <a:defRPr sz="2000"/>
            </a:lvl4pPr>
            <a:lvl5pPr indent="-355600" lvl="4" marL="2286000" algn="l">
              <a:lnSpc>
                <a:spcPct val="100000"/>
              </a:lnSpc>
              <a:spcBef>
                <a:spcPts val="1200"/>
              </a:spcBef>
              <a:spcAft>
                <a:spcPts val="0"/>
              </a:spcAft>
              <a:buClr>
                <a:schemeClr val="dk1"/>
              </a:buClr>
              <a:buSzPts val="2000"/>
              <a:buFont typeface="Arial"/>
              <a:buAutoNum type="romanLcPeriod"/>
              <a:defRPr sz="20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9"/>
          <p:cNvSpPr txBox="1"/>
          <p:nvPr>
            <p:ph idx="2" type="body"/>
          </p:nvPr>
        </p:nvSpPr>
        <p:spPr>
          <a:xfrm>
            <a:off x="4556760" y="2073275"/>
            <a:ext cx="6192838" cy="36877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000"/>
              <a:buNone/>
              <a:defRPr sz="2000"/>
            </a:lvl1pPr>
            <a:lvl2pPr indent="-355600" lvl="1" marL="914400" algn="l">
              <a:lnSpc>
                <a:spcPct val="100000"/>
              </a:lnSpc>
              <a:spcBef>
                <a:spcPts val="1200"/>
              </a:spcBef>
              <a:spcAft>
                <a:spcPts val="0"/>
              </a:spcAft>
              <a:buClr>
                <a:schemeClr val="dk1"/>
              </a:buClr>
              <a:buSzPts val="2000"/>
              <a:buChar char="•"/>
              <a:defRPr sz="2000"/>
            </a:lvl2pPr>
            <a:lvl3pPr indent="-355600" lvl="2" marL="1371600" algn="l">
              <a:lnSpc>
                <a:spcPct val="100000"/>
              </a:lnSpc>
              <a:spcBef>
                <a:spcPts val="1200"/>
              </a:spcBef>
              <a:spcAft>
                <a:spcPts val="0"/>
              </a:spcAft>
              <a:buClr>
                <a:schemeClr val="dk1"/>
              </a:buClr>
              <a:buSzPts val="2000"/>
              <a:buChar char="•"/>
              <a:defRPr sz="2000"/>
            </a:lvl3pPr>
            <a:lvl4pPr indent="-355600" lvl="3" marL="1828800" algn="l">
              <a:lnSpc>
                <a:spcPct val="100000"/>
              </a:lnSpc>
              <a:spcBef>
                <a:spcPts val="1200"/>
              </a:spcBef>
              <a:spcAft>
                <a:spcPts val="0"/>
              </a:spcAft>
              <a:buClr>
                <a:schemeClr val="dk1"/>
              </a:buClr>
              <a:buSzPts val="2000"/>
              <a:buChar char="•"/>
              <a:defRPr sz="2000"/>
            </a:lvl4pPr>
            <a:lvl5pPr indent="-355600" lvl="4" marL="2286000" algn="l">
              <a:lnSpc>
                <a:spcPct val="100000"/>
              </a:lnSpc>
              <a:spcBef>
                <a:spcPts val="1200"/>
              </a:spcBef>
              <a:spcAft>
                <a:spcPts val="0"/>
              </a:spcAft>
              <a:buClr>
                <a:schemeClr val="dk1"/>
              </a:buClr>
              <a:buSzPts val="2000"/>
              <a:buChar char="•"/>
              <a:defRPr sz="20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9"/>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1400">
                <a:solidFill>
                  <a:schemeClr val="dk1"/>
                </a:solidFill>
                <a:latin typeface="Arial"/>
                <a:ea typeface="Arial"/>
                <a:cs typeface="Arial"/>
                <a:sym typeface="Arial"/>
              </a:defRPr>
            </a:lvl1pPr>
            <a:lvl2pPr indent="0" lvl="1" marL="0" algn="l">
              <a:spcBef>
                <a:spcPts val="0"/>
              </a:spcBef>
              <a:buNone/>
              <a:defRPr b="1" sz="1400">
                <a:solidFill>
                  <a:schemeClr val="dk1"/>
                </a:solidFill>
                <a:latin typeface="Arial"/>
                <a:ea typeface="Arial"/>
                <a:cs typeface="Arial"/>
                <a:sym typeface="Arial"/>
              </a:defRPr>
            </a:lvl2pPr>
            <a:lvl3pPr indent="0" lvl="2" marL="0" algn="l">
              <a:spcBef>
                <a:spcPts val="0"/>
              </a:spcBef>
              <a:buNone/>
              <a:defRPr b="1" sz="1400">
                <a:solidFill>
                  <a:schemeClr val="dk1"/>
                </a:solidFill>
                <a:latin typeface="Arial"/>
                <a:ea typeface="Arial"/>
                <a:cs typeface="Arial"/>
                <a:sym typeface="Arial"/>
              </a:defRPr>
            </a:lvl3pPr>
            <a:lvl4pPr indent="0" lvl="3" marL="0" algn="l">
              <a:spcBef>
                <a:spcPts val="0"/>
              </a:spcBef>
              <a:buNone/>
              <a:defRPr b="1" sz="1400">
                <a:solidFill>
                  <a:schemeClr val="dk1"/>
                </a:solidFill>
                <a:latin typeface="Arial"/>
                <a:ea typeface="Arial"/>
                <a:cs typeface="Arial"/>
                <a:sym typeface="Arial"/>
              </a:defRPr>
            </a:lvl4pPr>
            <a:lvl5pPr indent="0" lvl="4" marL="0" algn="l">
              <a:spcBef>
                <a:spcPts val="0"/>
              </a:spcBef>
              <a:buNone/>
              <a:defRPr b="1" sz="1400">
                <a:solidFill>
                  <a:schemeClr val="dk1"/>
                </a:solidFill>
                <a:latin typeface="Arial"/>
                <a:ea typeface="Arial"/>
                <a:cs typeface="Arial"/>
                <a:sym typeface="Arial"/>
              </a:defRPr>
            </a:lvl5pPr>
            <a:lvl6pPr indent="0" lvl="5" marL="0" algn="l">
              <a:spcBef>
                <a:spcPts val="0"/>
              </a:spcBef>
              <a:buNone/>
              <a:defRPr b="1" sz="1400">
                <a:solidFill>
                  <a:schemeClr val="dk1"/>
                </a:solidFill>
                <a:latin typeface="Arial"/>
                <a:ea typeface="Arial"/>
                <a:cs typeface="Arial"/>
                <a:sym typeface="Arial"/>
              </a:defRPr>
            </a:lvl6pPr>
            <a:lvl7pPr indent="0" lvl="6" marL="0" algn="l">
              <a:spcBef>
                <a:spcPts val="0"/>
              </a:spcBef>
              <a:buNone/>
              <a:defRPr b="1" sz="1400">
                <a:solidFill>
                  <a:schemeClr val="dk1"/>
                </a:solidFill>
                <a:latin typeface="Arial"/>
                <a:ea typeface="Arial"/>
                <a:cs typeface="Arial"/>
                <a:sym typeface="Arial"/>
              </a:defRPr>
            </a:lvl7pPr>
            <a:lvl8pPr indent="0" lvl="7" marL="0" algn="l">
              <a:spcBef>
                <a:spcPts val="0"/>
              </a:spcBef>
              <a:buNone/>
              <a:defRPr b="1" sz="1400">
                <a:solidFill>
                  <a:schemeClr val="dk1"/>
                </a:solidFill>
                <a:latin typeface="Arial"/>
                <a:ea typeface="Arial"/>
                <a:cs typeface="Arial"/>
                <a:sym typeface="Arial"/>
              </a:defRPr>
            </a:lvl8pPr>
            <a:lvl9pPr indent="0" lvl="8" marL="0" algn="l">
              <a:spcBef>
                <a:spcPts val="0"/>
              </a:spcBef>
              <a:buNone/>
              <a:defRPr b="1"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4" name="Google Shape;54;p9"/>
          <p:cNvSpPr txBox="1"/>
          <p:nvPr>
            <p:ph idx="11" type="ftr"/>
          </p:nvPr>
        </p:nvSpPr>
        <p:spPr>
          <a:xfrm>
            <a:off x="3806194" y="6246622"/>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Image">
  <p:cSld name="Title Content and Image">
    <p:bg>
      <p:bgPr>
        <a:solidFill>
          <a:schemeClr val="lt1"/>
        </a:solidFill>
      </p:bgPr>
    </p:bg>
    <p:spTree>
      <p:nvGrpSpPr>
        <p:cNvPr id="55" name="Shape 55"/>
        <p:cNvGrpSpPr/>
        <p:nvPr/>
      </p:nvGrpSpPr>
      <p:grpSpPr>
        <a:xfrm>
          <a:off x="0" y="0"/>
          <a:ext cx="0" cy="0"/>
          <a:chOff x="0" y="0"/>
          <a:chExt cx="0" cy="0"/>
        </a:xfrm>
      </p:grpSpPr>
      <p:sp>
        <p:nvSpPr>
          <p:cNvPr id="56" name="Google Shape;56;p10"/>
          <p:cNvSpPr/>
          <p:nvPr/>
        </p:nvSpPr>
        <p:spPr>
          <a:xfrm>
            <a:off x="0" y="6593303"/>
            <a:ext cx="2182090" cy="27432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57" name="Google Shape;57;p10"/>
          <p:cNvPicPr preferRelativeResize="0"/>
          <p:nvPr/>
        </p:nvPicPr>
        <p:blipFill rotWithShape="1">
          <a:blip r:embed="rId2">
            <a:alphaModFix/>
          </a:blip>
          <a:srcRect b="20417" l="21367" r="19367" t="32063"/>
          <a:stretch/>
        </p:blipFill>
        <p:spPr>
          <a:xfrm>
            <a:off x="4977245" y="0"/>
            <a:ext cx="7214755" cy="1439070"/>
          </a:xfrm>
          <a:prstGeom prst="rect">
            <a:avLst/>
          </a:prstGeom>
          <a:noFill/>
          <a:ln>
            <a:noFill/>
          </a:ln>
        </p:spPr>
      </p:pic>
      <p:sp>
        <p:nvSpPr>
          <p:cNvPr id="58" name="Google Shape;58;p10"/>
          <p:cNvSpPr txBox="1"/>
          <p:nvPr>
            <p:ph type="title"/>
          </p:nvPr>
        </p:nvSpPr>
        <p:spPr>
          <a:xfrm>
            <a:off x="899160" y="137160"/>
            <a:ext cx="6172200" cy="12496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899160" y="2087880"/>
            <a:ext cx="10210800" cy="195469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000"/>
              <a:buNone/>
              <a:defRPr sz="2000"/>
            </a:lvl1pPr>
            <a:lvl2pPr indent="-228600" lvl="1" marL="914400" algn="l">
              <a:lnSpc>
                <a:spcPct val="100000"/>
              </a:lnSpc>
              <a:spcBef>
                <a:spcPts val="1200"/>
              </a:spcBef>
              <a:spcAft>
                <a:spcPts val="0"/>
              </a:spcAft>
              <a:buClr>
                <a:schemeClr val="dk1"/>
              </a:buClr>
              <a:buSzPts val="1800"/>
              <a:buNone/>
              <a:defRPr sz="1800"/>
            </a:lvl2pPr>
            <a:lvl3pPr indent="-228600" lvl="2" marL="1371600" algn="l">
              <a:lnSpc>
                <a:spcPct val="100000"/>
              </a:lnSpc>
              <a:spcBef>
                <a:spcPts val="1200"/>
              </a:spcBef>
              <a:spcAft>
                <a:spcPts val="0"/>
              </a:spcAft>
              <a:buClr>
                <a:schemeClr val="dk1"/>
              </a:buClr>
              <a:buSzPts val="1600"/>
              <a:buNone/>
              <a:defRPr sz="1600"/>
            </a:lvl3pPr>
            <a:lvl4pPr indent="-228600" lvl="3" marL="1828800" algn="l">
              <a:lnSpc>
                <a:spcPct val="100000"/>
              </a:lnSpc>
              <a:spcBef>
                <a:spcPts val="1200"/>
              </a:spcBef>
              <a:spcAft>
                <a:spcPts val="0"/>
              </a:spcAft>
              <a:buClr>
                <a:schemeClr val="dk1"/>
              </a:buClr>
              <a:buSzPts val="1400"/>
              <a:buNone/>
              <a:defRPr sz="1400"/>
            </a:lvl4pPr>
            <a:lvl5pPr indent="-228600" lvl="4" marL="2286000" algn="l">
              <a:lnSpc>
                <a:spcPct val="100000"/>
              </a:lnSpc>
              <a:spcBef>
                <a:spcPts val="1200"/>
              </a:spcBef>
              <a:spcAft>
                <a:spcPts val="0"/>
              </a:spcAft>
              <a:buClr>
                <a:schemeClr val="dk1"/>
              </a:buClr>
              <a:buSzPts val="1400"/>
              <a:buNone/>
              <a:defRPr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0"/>
          <p:cNvSpPr txBox="1"/>
          <p:nvPr>
            <p:ph idx="12" type="sldNum"/>
          </p:nvPr>
        </p:nvSpPr>
        <p:spPr>
          <a:xfrm>
            <a:off x="911352" y="6246622"/>
            <a:ext cx="118872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1400">
                <a:solidFill>
                  <a:schemeClr val="dk1"/>
                </a:solidFill>
                <a:latin typeface="Arial"/>
                <a:ea typeface="Arial"/>
                <a:cs typeface="Arial"/>
                <a:sym typeface="Arial"/>
              </a:defRPr>
            </a:lvl1pPr>
            <a:lvl2pPr indent="0" lvl="1" marL="0" algn="l">
              <a:spcBef>
                <a:spcPts val="0"/>
              </a:spcBef>
              <a:buNone/>
              <a:defRPr b="1" sz="1400">
                <a:solidFill>
                  <a:schemeClr val="dk1"/>
                </a:solidFill>
                <a:latin typeface="Arial"/>
                <a:ea typeface="Arial"/>
                <a:cs typeface="Arial"/>
                <a:sym typeface="Arial"/>
              </a:defRPr>
            </a:lvl2pPr>
            <a:lvl3pPr indent="0" lvl="2" marL="0" algn="l">
              <a:spcBef>
                <a:spcPts val="0"/>
              </a:spcBef>
              <a:buNone/>
              <a:defRPr b="1" sz="1400">
                <a:solidFill>
                  <a:schemeClr val="dk1"/>
                </a:solidFill>
                <a:latin typeface="Arial"/>
                <a:ea typeface="Arial"/>
                <a:cs typeface="Arial"/>
                <a:sym typeface="Arial"/>
              </a:defRPr>
            </a:lvl3pPr>
            <a:lvl4pPr indent="0" lvl="3" marL="0" algn="l">
              <a:spcBef>
                <a:spcPts val="0"/>
              </a:spcBef>
              <a:buNone/>
              <a:defRPr b="1" sz="1400">
                <a:solidFill>
                  <a:schemeClr val="dk1"/>
                </a:solidFill>
                <a:latin typeface="Arial"/>
                <a:ea typeface="Arial"/>
                <a:cs typeface="Arial"/>
                <a:sym typeface="Arial"/>
              </a:defRPr>
            </a:lvl4pPr>
            <a:lvl5pPr indent="0" lvl="4" marL="0" algn="l">
              <a:spcBef>
                <a:spcPts val="0"/>
              </a:spcBef>
              <a:buNone/>
              <a:defRPr b="1" sz="1400">
                <a:solidFill>
                  <a:schemeClr val="dk1"/>
                </a:solidFill>
                <a:latin typeface="Arial"/>
                <a:ea typeface="Arial"/>
                <a:cs typeface="Arial"/>
                <a:sym typeface="Arial"/>
              </a:defRPr>
            </a:lvl5pPr>
            <a:lvl6pPr indent="0" lvl="5" marL="0" algn="l">
              <a:spcBef>
                <a:spcPts val="0"/>
              </a:spcBef>
              <a:buNone/>
              <a:defRPr b="1" sz="1400">
                <a:solidFill>
                  <a:schemeClr val="dk1"/>
                </a:solidFill>
                <a:latin typeface="Arial"/>
                <a:ea typeface="Arial"/>
                <a:cs typeface="Arial"/>
                <a:sym typeface="Arial"/>
              </a:defRPr>
            </a:lvl6pPr>
            <a:lvl7pPr indent="0" lvl="6" marL="0" algn="l">
              <a:spcBef>
                <a:spcPts val="0"/>
              </a:spcBef>
              <a:buNone/>
              <a:defRPr b="1" sz="1400">
                <a:solidFill>
                  <a:schemeClr val="dk1"/>
                </a:solidFill>
                <a:latin typeface="Arial"/>
                <a:ea typeface="Arial"/>
                <a:cs typeface="Arial"/>
                <a:sym typeface="Arial"/>
              </a:defRPr>
            </a:lvl7pPr>
            <a:lvl8pPr indent="0" lvl="7" marL="0" algn="l">
              <a:spcBef>
                <a:spcPts val="0"/>
              </a:spcBef>
              <a:buNone/>
              <a:defRPr b="1" sz="1400">
                <a:solidFill>
                  <a:schemeClr val="dk1"/>
                </a:solidFill>
                <a:latin typeface="Arial"/>
                <a:ea typeface="Arial"/>
                <a:cs typeface="Arial"/>
                <a:sym typeface="Arial"/>
              </a:defRPr>
            </a:lvl8pPr>
            <a:lvl9pPr indent="0" lvl="8" marL="0" algn="l">
              <a:spcBef>
                <a:spcPts val="0"/>
              </a:spcBef>
              <a:buNone/>
              <a:defRPr b="1"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61" name="Google Shape;61;p10"/>
          <p:cNvSpPr/>
          <p:nvPr>
            <p:ph idx="2" type="pic"/>
          </p:nvPr>
        </p:nvSpPr>
        <p:spPr>
          <a:xfrm>
            <a:off x="2179320" y="4094802"/>
            <a:ext cx="10027919" cy="246888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2" name="Google Shape;12;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3" name="Google Shape;13;p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000" u="none" cap="none" strike="noStrike">
                <a:solidFill>
                  <a:schemeClr val="dk1"/>
                </a:solidFill>
                <a:latin typeface="Avenir"/>
                <a:ea typeface="Avenir"/>
                <a:cs typeface="Avenir"/>
                <a:sym typeface="Avenir"/>
              </a:defRPr>
            </a:lvl1pPr>
            <a:lvl2pPr indent="0" lvl="1" marL="0" marR="0" rtl="0" algn="l">
              <a:spcBef>
                <a:spcPts val="0"/>
              </a:spcBef>
              <a:buNone/>
              <a:defRPr b="1" i="0" sz="1000" u="none" cap="none" strike="noStrike">
                <a:solidFill>
                  <a:schemeClr val="dk1"/>
                </a:solidFill>
                <a:latin typeface="Avenir"/>
                <a:ea typeface="Avenir"/>
                <a:cs typeface="Avenir"/>
                <a:sym typeface="Avenir"/>
              </a:defRPr>
            </a:lvl2pPr>
            <a:lvl3pPr indent="0" lvl="2" marL="0" marR="0" rtl="0" algn="l">
              <a:spcBef>
                <a:spcPts val="0"/>
              </a:spcBef>
              <a:buNone/>
              <a:defRPr b="1" i="0" sz="1000" u="none" cap="none" strike="noStrike">
                <a:solidFill>
                  <a:schemeClr val="dk1"/>
                </a:solidFill>
                <a:latin typeface="Avenir"/>
                <a:ea typeface="Avenir"/>
                <a:cs typeface="Avenir"/>
                <a:sym typeface="Avenir"/>
              </a:defRPr>
            </a:lvl3pPr>
            <a:lvl4pPr indent="0" lvl="3" marL="0" marR="0" rtl="0" algn="l">
              <a:spcBef>
                <a:spcPts val="0"/>
              </a:spcBef>
              <a:buNone/>
              <a:defRPr b="1" i="0" sz="1000" u="none" cap="none" strike="noStrike">
                <a:solidFill>
                  <a:schemeClr val="dk1"/>
                </a:solidFill>
                <a:latin typeface="Avenir"/>
                <a:ea typeface="Avenir"/>
                <a:cs typeface="Avenir"/>
                <a:sym typeface="Avenir"/>
              </a:defRPr>
            </a:lvl4pPr>
            <a:lvl5pPr indent="0" lvl="4" marL="0" marR="0" rtl="0" algn="l">
              <a:spcBef>
                <a:spcPts val="0"/>
              </a:spcBef>
              <a:buNone/>
              <a:defRPr b="1" i="0" sz="1000" u="none" cap="none" strike="noStrike">
                <a:solidFill>
                  <a:schemeClr val="dk1"/>
                </a:solidFill>
                <a:latin typeface="Avenir"/>
                <a:ea typeface="Avenir"/>
                <a:cs typeface="Avenir"/>
                <a:sym typeface="Avenir"/>
              </a:defRPr>
            </a:lvl5pPr>
            <a:lvl6pPr indent="0" lvl="5" marL="0" marR="0" rtl="0" algn="l">
              <a:spcBef>
                <a:spcPts val="0"/>
              </a:spcBef>
              <a:buNone/>
              <a:defRPr b="1" i="0" sz="1000" u="none" cap="none" strike="noStrike">
                <a:solidFill>
                  <a:schemeClr val="dk1"/>
                </a:solidFill>
                <a:latin typeface="Avenir"/>
                <a:ea typeface="Avenir"/>
                <a:cs typeface="Avenir"/>
                <a:sym typeface="Avenir"/>
              </a:defRPr>
            </a:lvl6pPr>
            <a:lvl7pPr indent="0" lvl="6" marL="0" marR="0" rtl="0" algn="l">
              <a:spcBef>
                <a:spcPts val="0"/>
              </a:spcBef>
              <a:buNone/>
              <a:defRPr b="1" i="0" sz="1000" u="none" cap="none" strike="noStrike">
                <a:solidFill>
                  <a:schemeClr val="dk1"/>
                </a:solidFill>
                <a:latin typeface="Avenir"/>
                <a:ea typeface="Avenir"/>
                <a:cs typeface="Avenir"/>
                <a:sym typeface="Avenir"/>
              </a:defRPr>
            </a:lvl7pPr>
            <a:lvl8pPr indent="0" lvl="7" marL="0" marR="0" rtl="0" algn="l">
              <a:spcBef>
                <a:spcPts val="0"/>
              </a:spcBef>
              <a:buNone/>
              <a:defRPr b="1" i="0" sz="1000" u="none" cap="none" strike="noStrike">
                <a:solidFill>
                  <a:schemeClr val="dk1"/>
                </a:solidFill>
                <a:latin typeface="Avenir"/>
                <a:ea typeface="Avenir"/>
                <a:cs typeface="Avenir"/>
                <a:sym typeface="Avenir"/>
              </a:defRPr>
            </a:lvl8pPr>
            <a:lvl9pPr indent="0" lvl="8" marL="0" marR="0" rtl="0" algn="l">
              <a:spcBef>
                <a:spcPts val="0"/>
              </a:spcBef>
              <a:buNone/>
              <a:defRPr b="1" i="0" sz="1000" u="none" cap="none" strike="noStrike">
                <a:solidFill>
                  <a:schemeClr val="dk1"/>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gif"/><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9.png"/><Relationship Id="rId5"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gif"/><Relationship Id="rId4" Type="http://schemas.openxmlformats.org/officeDocument/2006/relationships/image" Target="../media/image19.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2.gif"/><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gif"/><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18.jpg"/><Relationship Id="rId5" Type="http://schemas.openxmlformats.org/officeDocument/2006/relationships/image" Target="../media/image15.jpg"/><Relationship Id="rId6" Type="http://schemas.openxmlformats.org/officeDocument/2006/relationships/image" Target="../media/image12.gif"/><Relationship Id="rId7"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gi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gif"/><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2.gif"/><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2.gif"/><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gif"/><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gif"/><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gif"/><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gif"/><Relationship Id="rId4" Type="http://schemas.openxmlformats.org/officeDocument/2006/relationships/image" Target="../media/image19.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5"/>
          <p:cNvSpPr txBox="1"/>
          <p:nvPr>
            <p:ph type="ctrTitle"/>
          </p:nvPr>
        </p:nvSpPr>
        <p:spPr>
          <a:xfrm>
            <a:off x="6164827" y="1402572"/>
            <a:ext cx="6341805" cy="305634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MEDISYNC: SMART MEDICATION MANAGEMENT FOR ELDERLY INDEPENDENCE </a:t>
            </a:r>
            <a:endParaRPr/>
          </a:p>
        </p:txBody>
      </p:sp>
      <p:sp>
        <p:nvSpPr>
          <p:cNvPr id="443" name="Google Shape;443;p15"/>
          <p:cNvSpPr txBox="1"/>
          <p:nvPr/>
        </p:nvSpPr>
        <p:spPr>
          <a:xfrm>
            <a:off x="6164827" y="4591213"/>
            <a:ext cx="453267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venir"/>
                <a:ea typeface="Avenir"/>
                <a:cs typeface="Avenir"/>
                <a:sym typeface="Avenir"/>
              </a:rPr>
              <a:t>35035 </a:t>
            </a:r>
            <a:endParaRPr/>
          </a:p>
          <a:p>
            <a:pPr indent="0" lvl="0" marL="0" marR="0" rtl="0" algn="l">
              <a:spcBef>
                <a:spcPts val="0"/>
              </a:spcBef>
              <a:spcAft>
                <a:spcPts val="0"/>
              </a:spcAft>
              <a:buNone/>
            </a:pPr>
            <a:r>
              <a:rPr lang="en-US" sz="1800">
                <a:solidFill>
                  <a:schemeClr val="dk1"/>
                </a:solidFill>
                <a:latin typeface="Avenir"/>
                <a:ea typeface="Avenir"/>
                <a:cs typeface="Avenir"/>
                <a:sym typeface="Avenir"/>
              </a:rPr>
              <a:t>Problems of Elderly </a:t>
            </a:r>
            <a:endParaRPr/>
          </a:p>
          <a:p>
            <a:pPr indent="0" lvl="0" marL="0" marR="0" rtl="0" algn="l">
              <a:spcBef>
                <a:spcPts val="0"/>
              </a:spcBef>
              <a:spcAft>
                <a:spcPts val="0"/>
              </a:spcAft>
              <a:buNone/>
            </a:pPr>
            <a:r>
              <a:rPr lang="en-US" sz="1800">
                <a:solidFill>
                  <a:schemeClr val="dk1"/>
                </a:solidFill>
                <a:latin typeface="Avenir"/>
                <a:ea typeface="Avenir"/>
                <a:cs typeface="Avenir"/>
                <a:sym typeface="Avenir"/>
              </a:rPr>
              <a:t>daxspidy@gmail.com </a:t>
            </a:r>
            <a:endParaRPr/>
          </a:p>
          <a:p>
            <a:pPr indent="0" lvl="0" marL="0" marR="0" rtl="0" algn="l">
              <a:spcBef>
                <a:spcPts val="0"/>
              </a:spcBef>
              <a:spcAft>
                <a:spcPts val="0"/>
              </a:spcAft>
              <a:buNone/>
            </a:pPr>
            <a:r>
              <a:rPr lang="en-US" sz="1800">
                <a:solidFill>
                  <a:schemeClr val="dk1"/>
                </a:solidFill>
                <a:latin typeface="Avenir"/>
                <a:ea typeface="Avenir"/>
                <a:cs typeface="Avenir"/>
                <a:sym typeface="Avenir"/>
              </a:rPr>
              <a:t>GTHS VARAPPETTY </a:t>
            </a:r>
            <a:endParaRPr/>
          </a:p>
          <a:p>
            <a:pPr indent="0" lvl="0" marL="0" marR="0" rtl="0" algn="l">
              <a:spcBef>
                <a:spcPts val="0"/>
              </a:spcBef>
              <a:spcAft>
                <a:spcPts val="0"/>
              </a:spcAft>
              <a:buNone/>
            </a:pPr>
            <a:r>
              <a:rPr lang="en-US" sz="1800">
                <a:solidFill>
                  <a:schemeClr val="dk1"/>
                </a:solidFill>
                <a:latin typeface="Avenir"/>
                <a:ea typeface="Avenir"/>
                <a:cs typeface="Avenir"/>
                <a:sym typeface="Avenir"/>
              </a:rPr>
              <a:t>ERNAKULAM </a:t>
            </a:r>
            <a:endParaRPr sz="1800">
              <a:solidFill>
                <a:schemeClr val="dk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4"/>
          <p:cNvSpPr txBox="1"/>
          <p:nvPr>
            <p:ph type="title"/>
          </p:nvPr>
        </p:nvSpPr>
        <p:spPr>
          <a:xfrm>
            <a:off x="1208057" y="83908"/>
            <a:ext cx="10405174" cy="13265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COMPETITORS?</a:t>
            </a:r>
            <a:endParaRPr/>
          </a:p>
        </p:txBody>
      </p:sp>
      <p:sp>
        <p:nvSpPr>
          <p:cNvPr id="515" name="Google Shape;515;p24"/>
          <p:cNvSpPr txBox="1"/>
          <p:nvPr>
            <p:ph idx="1" type="body"/>
          </p:nvPr>
        </p:nvSpPr>
        <p:spPr>
          <a:xfrm>
            <a:off x="893763" y="2073275"/>
            <a:ext cx="4887594" cy="36877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50000"/>
              </a:lnSpc>
              <a:spcBef>
                <a:spcPts val="0"/>
              </a:spcBef>
              <a:spcAft>
                <a:spcPts val="0"/>
              </a:spcAft>
              <a:buClr>
                <a:schemeClr val="dk1"/>
              </a:buClr>
              <a:buSzPts val="1800"/>
              <a:buFont typeface="Arial"/>
              <a:buChar char="•"/>
            </a:pPr>
            <a:r>
              <a:rPr b="1" lang="en-US" sz="1800">
                <a:latin typeface="Belleza"/>
                <a:ea typeface="Belleza"/>
                <a:cs typeface="Belleza"/>
                <a:sym typeface="Belleza"/>
              </a:rPr>
              <a:t>Competitors Existing solutions, such as pill organizers and reminder apps, do not fully cater to the needs of elderly individuals with cognitive and physical limitations.</a:t>
            </a:r>
            <a:endParaRPr/>
          </a:p>
          <a:p>
            <a:pPr indent="-342900" lvl="0" marL="342900" rtl="0" algn="l">
              <a:lnSpc>
                <a:spcPct val="150000"/>
              </a:lnSpc>
              <a:spcBef>
                <a:spcPts val="1200"/>
              </a:spcBef>
              <a:spcAft>
                <a:spcPts val="0"/>
              </a:spcAft>
              <a:buClr>
                <a:schemeClr val="dk1"/>
              </a:buClr>
              <a:buSzPts val="1800"/>
              <a:buFont typeface="Arial"/>
              <a:buChar char="•"/>
            </a:pPr>
            <a:r>
              <a:rPr b="1" lang="en-US" sz="1800">
                <a:latin typeface="Belleza"/>
                <a:ea typeface="Belleza"/>
                <a:cs typeface="Belleza"/>
                <a:sym typeface="Belleza"/>
              </a:rPr>
              <a:t>Niche Area: MediSync's niche lies in its dual solution of automatic dispensing combined with digital notifications, allowing users to stay on track with medication without manual intervention.</a:t>
            </a:r>
            <a:endParaRPr/>
          </a:p>
        </p:txBody>
      </p:sp>
      <p:sp>
        <p:nvSpPr>
          <p:cNvPr id="516" name="Google Shape;516;p24"/>
          <p:cNvSpPr txBox="1"/>
          <p:nvPr>
            <p:ph idx="2" type="body"/>
          </p:nvPr>
        </p:nvSpPr>
        <p:spPr>
          <a:xfrm>
            <a:off x="6410644" y="2073275"/>
            <a:ext cx="4887594" cy="368776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1800"/>
              <a:buFont typeface="Arial"/>
              <a:buChar char="•"/>
            </a:pPr>
            <a:r>
              <a:rPr b="1" lang="en-US" sz="1800">
                <a:latin typeface="Belleza"/>
                <a:ea typeface="Belleza"/>
                <a:cs typeface="Belleza"/>
                <a:sym typeface="Belleza"/>
              </a:rPr>
              <a:t>How it Addresses the Niche: Unlike simple pillboxes, MediSync ensures that the user takes the correct dose at the correct time, with built-in reminders and emergency alerts for missed doses</a:t>
            </a:r>
            <a:r>
              <a:rPr b="1" lang="en-US" sz="1800"/>
              <a:t>. </a:t>
            </a:r>
            <a:endParaRPr/>
          </a:p>
        </p:txBody>
      </p:sp>
      <p:sp>
        <p:nvSpPr>
          <p:cNvPr id="517" name="Google Shape;517;p24"/>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Picture 3" id="518" name="Google Shape;518;p24"/>
          <p:cNvPicPr preferRelativeResize="0"/>
          <p:nvPr/>
        </p:nvPicPr>
        <p:blipFill rotWithShape="1">
          <a:blip r:embed="rId3">
            <a:alphaModFix/>
          </a:blip>
          <a:srcRect b="0" l="0" r="0" t="0"/>
          <a:stretch/>
        </p:blipFill>
        <p:spPr>
          <a:xfrm>
            <a:off x="10569677" y="163075"/>
            <a:ext cx="1445125" cy="445099"/>
          </a:xfrm>
          <a:prstGeom prst="rect">
            <a:avLst/>
          </a:prstGeom>
          <a:noFill/>
          <a:ln>
            <a:noFill/>
          </a:ln>
        </p:spPr>
      </p:pic>
      <p:sp>
        <p:nvSpPr>
          <p:cNvPr descr="Picture 4" id="519" name="Google Shape;519;p24"/>
          <p:cNvSpPr/>
          <p:nvPr/>
        </p:nvSpPr>
        <p:spPr>
          <a:xfrm>
            <a:off x="0" y="71451"/>
            <a:ext cx="834707" cy="664324"/>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5"/>
          <p:cNvSpPr txBox="1"/>
          <p:nvPr>
            <p:ph type="title"/>
          </p:nvPr>
        </p:nvSpPr>
        <p:spPr>
          <a:xfrm>
            <a:off x="657225" y="246062"/>
            <a:ext cx="10405174" cy="57815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DRAWING OF YOUR PRODUCT OR TECHNOLOGY USED</a:t>
            </a:r>
            <a:endParaRPr/>
          </a:p>
        </p:txBody>
      </p:sp>
      <p:sp>
        <p:nvSpPr>
          <p:cNvPr id="525" name="Google Shape;525;p25"/>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26" name="Google Shape;526;p25"/>
          <p:cNvSpPr/>
          <p:nvPr/>
        </p:nvSpPr>
        <p:spPr>
          <a:xfrm>
            <a:off x="1393133" y="1074291"/>
            <a:ext cx="8517783" cy="4893875"/>
          </a:xfrm>
          <a:custGeom>
            <a:rect b="b" l="l" r="r" t="t"/>
            <a:pathLst>
              <a:path extrusionOk="0" h="3917580" w="5300273">
                <a:moveTo>
                  <a:pt x="0" y="0"/>
                </a:moveTo>
                <a:lnTo>
                  <a:pt x="5300273" y="0"/>
                </a:lnTo>
                <a:lnTo>
                  <a:pt x="5300273" y="3917580"/>
                </a:lnTo>
                <a:lnTo>
                  <a:pt x="0" y="3917580"/>
                </a:lnTo>
                <a:lnTo>
                  <a:pt x="0" y="0"/>
                </a:lnTo>
                <a:close/>
              </a:path>
            </a:pathLst>
          </a:custGeom>
          <a:blipFill rotWithShape="1">
            <a:blip r:embed="rId3">
              <a:alphaModFix/>
            </a:blip>
            <a:stretch>
              <a:fillRect b="-8163" l="0" r="0" t="-734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descr="Picture 4" id="527" name="Google Shape;527;p25"/>
          <p:cNvSpPr/>
          <p:nvPr/>
        </p:nvSpPr>
        <p:spPr>
          <a:xfrm>
            <a:off x="-95342" y="-79323"/>
            <a:ext cx="752568" cy="572700"/>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descr="Picture 3" id="528" name="Google Shape;528;p25"/>
          <p:cNvPicPr preferRelativeResize="0"/>
          <p:nvPr/>
        </p:nvPicPr>
        <p:blipFill rotWithShape="1">
          <a:blip r:embed="rId5">
            <a:alphaModFix/>
          </a:blip>
          <a:srcRect b="0" l="0" r="0" t="0"/>
          <a:stretch/>
        </p:blipFill>
        <p:spPr>
          <a:xfrm>
            <a:off x="10997828" y="-4011"/>
            <a:ext cx="1194172" cy="3678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6"/>
          <p:cNvSpPr txBox="1"/>
          <p:nvPr>
            <p:ph type="title"/>
          </p:nvPr>
        </p:nvSpPr>
        <p:spPr>
          <a:xfrm>
            <a:off x="569077" y="364803"/>
            <a:ext cx="10210800" cy="1249680"/>
          </a:xfrm>
          <a:prstGeom prst="rect">
            <a:avLst/>
          </a:prstGeom>
          <a:noFill/>
          <a:ln>
            <a:noFill/>
          </a:ln>
        </p:spPr>
        <p:txBody>
          <a:bodyPr anchorCtr="0" anchor="b" bIns="45700" lIns="91425" spcFirstLastPara="1" rIns="91425" wrap="square" tIns="45700">
            <a:normAutofit/>
          </a:bodyPr>
          <a:lstStyle/>
          <a:p>
            <a:pPr indent="0" lvl="0" marL="0" rtl="0" algn="l">
              <a:lnSpc>
                <a:spcPct val="90444"/>
              </a:lnSpc>
              <a:spcBef>
                <a:spcPts val="0"/>
              </a:spcBef>
              <a:spcAft>
                <a:spcPts val="0"/>
              </a:spcAft>
              <a:buClr>
                <a:srgbClr val="0433FF"/>
              </a:buClr>
              <a:buSzPts val="3100"/>
              <a:buFont typeface="Arial"/>
              <a:buNone/>
            </a:pPr>
            <a:r>
              <a:rPr lang="en-US" sz="3100">
                <a:solidFill>
                  <a:srgbClr val="0433FF"/>
                </a:solidFill>
              </a:rPr>
              <a:t>INVESTMENT/SUPPORT NEEDED</a:t>
            </a:r>
            <a:br>
              <a:rPr lang="en-US" sz="3600">
                <a:solidFill>
                  <a:srgbClr val="0433FF"/>
                </a:solidFill>
              </a:rPr>
            </a:br>
            <a:r>
              <a:rPr lang="en-US" sz="2000">
                <a:solidFill>
                  <a:srgbClr val="000000"/>
                </a:solidFill>
              </a:rPr>
              <a:t>PLEASE OUTLINE THE TOTAL FUND REQUIRED AND THE SPLIT</a:t>
            </a:r>
            <a:endParaRPr/>
          </a:p>
        </p:txBody>
      </p:sp>
      <p:sp>
        <p:nvSpPr>
          <p:cNvPr id="534" name="Google Shape;534;p26"/>
          <p:cNvSpPr txBox="1"/>
          <p:nvPr>
            <p:ph idx="12" type="sldNum"/>
          </p:nvPr>
        </p:nvSpPr>
        <p:spPr>
          <a:xfrm>
            <a:off x="911352" y="6246622"/>
            <a:ext cx="118872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Picture 3" id="535" name="Google Shape;535;p26"/>
          <p:cNvPicPr preferRelativeResize="0"/>
          <p:nvPr/>
        </p:nvPicPr>
        <p:blipFill rotWithShape="1">
          <a:blip r:embed="rId3">
            <a:alphaModFix/>
          </a:blip>
          <a:srcRect b="0" l="0" r="0" t="0"/>
          <a:stretch/>
        </p:blipFill>
        <p:spPr>
          <a:xfrm>
            <a:off x="10953135" y="38678"/>
            <a:ext cx="1238865" cy="381571"/>
          </a:xfrm>
          <a:prstGeom prst="rect">
            <a:avLst/>
          </a:prstGeom>
          <a:noFill/>
          <a:ln>
            <a:noFill/>
          </a:ln>
        </p:spPr>
      </p:pic>
      <p:sp>
        <p:nvSpPr>
          <p:cNvPr descr="Picture 4" id="536" name="Google Shape;536;p26"/>
          <p:cNvSpPr/>
          <p:nvPr/>
        </p:nvSpPr>
        <p:spPr>
          <a:xfrm>
            <a:off x="-77391" y="0"/>
            <a:ext cx="764455" cy="572700"/>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 name="Google Shape;537;p26"/>
          <p:cNvSpPr/>
          <p:nvPr>
            <p:ph idx="2" type="pic"/>
          </p:nvPr>
        </p:nvSpPr>
        <p:spPr>
          <a:xfrm>
            <a:off x="2179320" y="4094802"/>
            <a:ext cx="10027919" cy="2468880"/>
          </a:xfrm>
          <a:prstGeom prst="rect">
            <a:avLst/>
          </a:prstGeom>
          <a:noFill/>
          <a:ln>
            <a:noFill/>
          </a:ln>
        </p:spPr>
      </p:sp>
      <p:pic>
        <p:nvPicPr>
          <p:cNvPr id="538" name="Google Shape;538;p26"/>
          <p:cNvPicPr preferRelativeResize="0"/>
          <p:nvPr/>
        </p:nvPicPr>
        <p:blipFill rotWithShape="1">
          <a:blip r:embed="rId5">
            <a:alphaModFix/>
          </a:blip>
          <a:srcRect b="0" l="0" r="0" t="0"/>
          <a:stretch/>
        </p:blipFill>
        <p:spPr>
          <a:xfrm>
            <a:off x="569077" y="1614483"/>
            <a:ext cx="10186792" cy="44225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7"/>
          <p:cNvSpPr txBox="1"/>
          <p:nvPr>
            <p:ph type="title"/>
          </p:nvPr>
        </p:nvSpPr>
        <p:spPr>
          <a:xfrm>
            <a:off x="796987" y="389815"/>
            <a:ext cx="6172200" cy="552651"/>
          </a:xfrm>
          <a:prstGeom prst="rect">
            <a:avLst/>
          </a:prstGeom>
          <a:noFill/>
          <a:ln>
            <a:noFill/>
          </a:ln>
        </p:spPr>
        <p:txBody>
          <a:bodyPr anchorCtr="0" anchor="b" bIns="45700" lIns="91425" spcFirstLastPara="1" rIns="91425" wrap="square" tIns="45700">
            <a:noAutofit/>
          </a:bodyPr>
          <a:lstStyle/>
          <a:p>
            <a:pPr indent="0" lvl="0" marL="0" rtl="0" algn="l">
              <a:lnSpc>
                <a:spcPct val="138857"/>
              </a:lnSpc>
              <a:spcBef>
                <a:spcPts val="0"/>
              </a:spcBef>
              <a:spcAft>
                <a:spcPts val="0"/>
              </a:spcAft>
              <a:buClr>
                <a:schemeClr val="dk1"/>
              </a:buClr>
              <a:buSzPts val="2800"/>
              <a:buFont typeface="Arial"/>
              <a:buNone/>
            </a:pPr>
            <a:r>
              <a:rPr lang="en-US"/>
              <a:t>PROJECT SCHEDULE </a:t>
            </a:r>
            <a:endParaRPr/>
          </a:p>
        </p:txBody>
      </p:sp>
      <p:sp>
        <p:nvSpPr>
          <p:cNvPr id="544" name="Google Shape;544;p27"/>
          <p:cNvSpPr txBox="1"/>
          <p:nvPr>
            <p:ph idx="12" type="sldNum"/>
          </p:nvPr>
        </p:nvSpPr>
        <p:spPr>
          <a:xfrm>
            <a:off x="911352" y="6246622"/>
            <a:ext cx="118872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45" name="Google Shape;545;p27"/>
          <p:cNvPicPr preferRelativeResize="0"/>
          <p:nvPr/>
        </p:nvPicPr>
        <p:blipFill rotWithShape="1">
          <a:blip r:embed="rId3">
            <a:alphaModFix/>
          </a:blip>
          <a:srcRect b="0" l="0" r="0" t="0"/>
          <a:stretch/>
        </p:blipFill>
        <p:spPr>
          <a:xfrm>
            <a:off x="796987" y="1088898"/>
            <a:ext cx="10109573" cy="4831085"/>
          </a:xfrm>
          <a:prstGeom prst="rect">
            <a:avLst/>
          </a:prstGeom>
          <a:noFill/>
          <a:ln>
            <a:noFill/>
          </a:ln>
        </p:spPr>
      </p:pic>
      <p:pic>
        <p:nvPicPr>
          <p:cNvPr descr="Picture 3" id="546" name="Google Shape;546;p27"/>
          <p:cNvPicPr preferRelativeResize="0"/>
          <p:nvPr/>
        </p:nvPicPr>
        <p:blipFill rotWithShape="1">
          <a:blip r:embed="rId4">
            <a:alphaModFix/>
          </a:blip>
          <a:srcRect b="0" l="0" r="0" t="0"/>
          <a:stretch/>
        </p:blipFill>
        <p:spPr>
          <a:xfrm>
            <a:off x="10668507" y="103465"/>
            <a:ext cx="1523493" cy="469236"/>
          </a:xfrm>
          <a:prstGeom prst="rect">
            <a:avLst/>
          </a:prstGeom>
          <a:noFill/>
          <a:ln>
            <a:noFill/>
          </a:ln>
        </p:spPr>
      </p:pic>
      <p:sp>
        <p:nvSpPr>
          <p:cNvPr descr="Picture 4" id="547" name="Google Shape;547;p27"/>
          <p:cNvSpPr/>
          <p:nvPr/>
        </p:nvSpPr>
        <p:spPr>
          <a:xfrm>
            <a:off x="-97054" y="0"/>
            <a:ext cx="785312" cy="572701"/>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5">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28"/>
          <p:cNvSpPr txBox="1"/>
          <p:nvPr>
            <p:ph type="title"/>
          </p:nvPr>
        </p:nvSpPr>
        <p:spPr>
          <a:xfrm>
            <a:off x="1306019" y="112723"/>
            <a:ext cx="10405174" cy="13265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sz="2800"/>
              <a:t>IMPACT</a:t>
            </a:r>
            <a:br>
              <a:rPr lang="en-US" sz="2800">
                <a:solidFill>
                  <a:srgbClr val="531B93"/>
                </a:solidFill>
                <a:latin typeface="Belleza"/>
                <a:ea typeface="Belleza"/>
                <a:cs typeface="Belleza"/>
                <a:sym typeface="Belleza"/>
              </a:rPr>
            </a:br>
            <a:endParaRPr/>
          </a:p>
        </p:txBody>
      </p:sp>
      <p:sp>
        <p:nvSpPr>
          <p:cNvPr id="553" name="Google Shape;553;p28"/>
          <p:cNvSpPr txBox="1"/>
          <p:nvPr>
            <p:ph idx="1" type="body"/>
          </p:nvPr>
        </p:nvSpPr>
        <p:spPr>
          <a:xfrm>
            <a:off x="1023646" y="1399032"/>
            <a:ext cx="9403721" cy="4536547"/>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000"/>
              <a:buChar char="•"/>
            </a:pPr>
            <a:r>
              <a:rPr b="1" lang="en-US" sz="2000">
                <a:latin typeface="Belleza"/>
                <a:ea typeface="Belleza"/>
                <a:cs typeface="Belleza"/>
                <a:sym typeface="Belleza"/>
              </a:rPr>
              <a:t>Outcome: MediSync is expected to significantly improve medication adherence among elderly users, resulting in better health outcomes and reduced hospital visits. </a:t>
            </a:r>
            <a:endParaRPr/>
          </a:p>
          <a:p>
            <a:pPr indent="-228600" lvl="0" marL="228600" rtl="0" algn="l">
              <a:lnSpc>
                <a:spcPct val="150000"/>
              </a:lnSpc>
              <a:spcBef>
                <a:spcPts val="600"/>
              </a:spcBef>
              <a:spcAft>
                <a:spcPts val="0"/>
              </a:spcAft>
              <a:buClr>
                <a:schemeClr val="dk1"/>
              </a:buClr>
              <a:buSzPts val="2000"/>
              <a:buChar char="•"/>
            </a:pPr>
            <a:r>
              <a:rPr b="1" lang="en-US" sz="2000">
                <a:latin typeface="Belleza"/>
                <a:ea typeface="Belleza"/>
                <a:cs typeface="Belleza"/>
                <a:sym typeface="Belleza"/>
              </a:rPr>
              <a:t>Revenue Model: MediSync will generate revenue through direct product sales, subscriptions for app-based features, and potential partnerships with healthcare organizations. </a:t>
            </a:r>
            <a:endParaRPr/>
          </a:p>
          <a:p>
            <a:pPr indent="-228600" lvl="0" marL="228600" rtl="0" algn="l">
              <a:lnSpc>
                <a:spcPct val="150000"/>
              </a:lnSpc>
              <a:spcBef>
                <a:spcPts val="600"/>
              </a:spcBef>
              <a:spcAft>
                <a:spcPts val="0"/>
              </a:spcAft>
              <a:buClr>
                <a:schemeClr val="dk1"/>
              </a:buClr>
              <a:buSzPts val="2000"/>
              <a:buChar char="•"/>
            </a:pPr>
            <a:r>
              <a:rPr b="1" lang="en-US" sz="2000">
                <a:latin typeface="Belleza"/>
                <a:ea typeface="Belleza"/>
                <a:cs typeface="Belleza"/>
                <a:sym typeface="Belleza"/>
              </a:rPr>
              <a:t>Social Impact: The solution will empower elderly individuals to live more independently, reducing the burden on caregivers and the healthcare system</a:t>
            </a:r>
            <a:r>
              <a:rPr lang="en-US" sz="2000">
                <a:latin typeface="Belleza"/>
                <a:ea typeface="Belleza"/>
                <a:cs typeface="Belleza"/>
                <a:sym typeface="Belleza"/>
              </a:rPr>
              <a:t>. </a:t>
            </a:r>
            <a:endParaRPr/>
          </a:p>
          <a:p>
            <a:pPr indent="-101600" lvl="0" marL="228600" rtl="0" algn="l">
              <a:lnSpc>
                <a:spcPct val="100000"/>
              </a:lnSpc>
              <a:spcBef>
                <a:spcPts val="600"/>
              </a:spcBef>
              <a:spcAft>
                <a:spcPts val="0"/>
              </a:spcAft>
              <a:buClr>
                <a:schemeClr val="dk1"/>
              </a:buClr>
              <a:buSzPts val="2000"/>
              <a:buFont typeface="Arial"/>
              <a:buNone/>
            </a:pPr>
            <a:r>
              <a:t/>
            </a:r>
            <a:endParaRPr/>
          </a:p>
        </p:txBody>
      </p:sp>
      <p:sp>
        <p:nvSpPr>
          <p:cNvPr id="554" name="Google Shape;554;p28"/>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Picture 3" id="555" name="Google Shape;555;p28"/>
          <p:cNvPicPr preferRelativeResize="0"/>
          <p:nvPr/>
        </p:nvPicPr>
        <p:blipFill rotWithShape="1">
          <a:blip r:embed="rId3">
            <a:alphaModFix/>
          </a:blip>
          <a:srcRect b="0" l="0" r="0" t="0"/>
          <a:stretch/>
        </p:blipFill>
        <p:spPr>
          <a:xfrm>
            <a:off x="10723546" y="0"/>
            <a:ext cx="1468454" cy="452284"/>
          </a:xfrm>
          <a:prstGeom prst="rect">
            <a:avLst/>
          </a:prstGeom>
          <a:noFill/>
          <a:ln>
            <a:noFill/>
          </a:ln>
        </p:spPr>
      </p:pic>
      <p:sp>
        <p:nvSpPr>
          <p:cNvPr descr="Picture 4" id="556" name="Google Shape;556;p28"/>
          <p:cNvSpPr/>
          <p:nvPr/>
        </p:nvSpPr>
        <p:spPr>
          <a:xfrm>
            <a:off x="-152137" y="-119930"/>
            <a:ext cx="869892" cy="690023"/>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9"/>
          <p:cNvSpPr txBox="1"/>
          <p:nvPr>
            <p:ph type="title"/>
          </p:nvPr>
        </p:nvSpPr>
        <p:spPr>
          <a:xfrm>
            <a:off x="4149611" y="0"/>
            <a:ext cx="3362234" cy="805474"/>
          </a:xfrm>
          <a:prstGeom prst="rect">
            <a:avLst/>
          </a:prstGeom>
          <a:noFill/>
          <a:ln>
            <a:noFill/>
          </a:ln>
        </p:spPr>
        <p:txBody>
          <a:bodyPr anchorCtr="0" anchor="b" bIns="45700" lIns="91425" spcFirstLastPara="1" rIns="91425" wrap="square" tIns="45700">
            <a:normAutofit/>
          </a:bodyPr>
          <a:lstStyle/>
          <a:p>
            <a:pPr indent="0" lvl="0" marL="0" rtl="0" algn="l">
              <a:lnSpc>
                <a:spcPct val="173607"/>
              </a:lnSpc>
              <a:spcBef>
                <a:spcPts val="0"/>
              </a:spcBef>
              <a:spcAft>
                <a:spcPts val="0"/>
              </a:spcAft>
              <a:buClr>
                <a:schemeClr val="dk1"/>
              </a:buClr>
              <a:buSzPts val="2800"/>
              <a:buFont typeface="Arial"/>
              <a:buNone/>
            </a:pPr>
            <a:r>
              <a:rPr lang="en-US" sz="2800"/>
              <a:t>TEAM OVERVIEW </a:t>
            </a:r>
            <a:endParaRPr/>
          </a:p>
        </p:txBody>
      </p:sp>
      <p:sp>
        <p:nvSpPr>
          <p:cNvPr id="562" name="Google Shape;562;p29"/>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63" name="Google Shape;563;p29"/>
          <p:cNvSpPr/>
          <p:nvPr/>
        </p:nvSpPr>
        <p:spPr>
          <a:xfrm>
            <a:off x="251380" y="1371614"/>
            <a:ext cx="2542646" cy="254264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41913" r="-28105" t="-7001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 name="Google Shape;564;p29"/>
          <p:cNvSpPr/>
          <p:nvPr/>
        </p:nvSpPr>
        <p:spPr>
          <a:xfrm>
            <a:off x="4435669" y="1371614"/>
            <a:ext cx="2542646" cy="254264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5985" l="0" r="0" t="-3150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 name="Google Shape;565;p29"/>
          <p:cNvSpPr/>
          <p:nvPr/>
        </p:nvSpPr>
        <p:spPr>
          <a:xfrm>
            <a:off x="8642698" y="1319477"/>
            <a:ext cx="2542646" cy="254264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5">
              <a:alphaModFix/>
            </a:blip>
            <a:stretch>
              <a:fillRect b="-77655" l="-80275" r="-97850" t="-11317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 name="Google Shape;566;p29"/>
          <p:cNvSpPr txBox="1"/>
          <p:nvPr/>
        </p:nvSpPr>
        <p:spPr>
          <a:xfrm>
            <a:off x="481263" y="3966243"/>
            <a:ext cx="23127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433FF"/>
                </a:solidFill>
                <a:latin typeface="Belleza"/>
                <a:ea typeface="Belleza"/>
                <a:cs typeface="Belleza"/>
                <a:sym typeface="Belleza"/>
              </a:rPr>
              <a:t>Muhammed Faris PS</a:t>
            </a:r>
            <a:endParaRPr sz="1800">
              <a:solidFill>
                <a:schemeClr val="dk1"/>
              </a:solidFill>
              <a:latin typeface="Avenir"/>
              <a:ea typeface="Avenir"/>
              <a:cs typeface="Avenir"/>
              <a:sym typeface="Avenir"/>
            </a:endParaRPr>
          </a:p>
        </p:txBody>
      </p:sp>
      <p:sp>
        <p:nvSpPr>
          <p:cNvPr id="567" name="Google Shape;567;p29"/>
          <p:cNvSpPr txBox="1"/>
          <p:nvPr/>
        </p:nvSpPr>
        <p:spPr>
          <a:xfrm>
            <a:off x="5082646" y="3966243"/>
            <a:ext cx="23127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433FF"/>
                </a:solidFill>
                <a:latin typeface="Belleza"/>
                <a:ea typeface="Belleza"/>
                <a:cs typeface="Belleza"/>
                <a:sym typeface="Belleza"/>
              </a:rPr>
              <a:t>Jeevan Joy</a:t>
            </a:r>
            <a:endParaRPr sz="1800">
              <a:solidFill>
                <a:schemeClr val="dk1"/>
              </a:solidFill>
              <a:latin typeface="Avenir"/>
              <a:ea typeface="Avenir"/>
              <a:cs typeface="Avenir"/>
              <a:sym typeface="Avenir"/>
            </a:endParaRPr>
          </a:p>
        </p:txBody>
      </p:sp>
      <p:sp>
        <p:nvSpPr>
          <p:cNvPr id="568" name="Google Shape;568;p29"/>
          <p:cNvSpPr txBox="1"/>
          <p:nvPr/>
        </p:nvSpPr>
        <p:spPr>
          <a:xfrm>
            <a:off x="9109217" y="3914260"/>
            <a:ext cx="23127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433FF"/>
                </a:solidFill>
                <a:latin typeface="Belleza"/>
                <a:ea typeface="Belleza"/>
                <a:cs typeface="Belleza"/>
                <a:sym typeface="Belleza"/>
              </a:rPr>
              <a:t>Dhivin Pratheesh</a:t>
            </a:r>
            <a:endParaRPr sz="1800">
              <a:solidFill>
                <a:schemeClr val="dk1"/>
              </a:solidFill>
              <a:latin typeface="Avenir"/>
              <a:ea typeface="Avenir"/>
              <a:cs typeface="Avenir"/>
              <a:sym typeface="Avenir"/>
            </a:endParaRPr>
          </a:p>
        </p:txBody>
      </p:sp>
      <p:sp>
        <p:nvSpPr>
          <p:cNvPr id="569" name="Google Shape;569;p29"/>
          <p:cNvSpPr txBox="1"/>
          <p:nvPr/>
        </p:nvSpPr>
        <p:spPr>
          <a:xfrm>
            <a:off x="481263" y="4796589"/>
            <a:ext cx="1124551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dk1"/>
                </a:solidFill>
                <a:latin typeface="Belleza"/>
                <a:ea typeface="Belleza"/>
                <a:cs typeface="Belleza"/>
                <a:sym typeface="Belleza"/>
              </a:rPr>
              <a:t>The MediSync team consists of experts in healthcare, product design, and app development, all working collaboratively to address the challenges elderly individuals face in managing medications independently</a:t>
            </a: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descr="Picture 3" id="570" name="Google Shape;570;p29"/>
          <p:cNvPicPr preferRelativeResize="0"/>
          <p:nvPr/>
        </p:nvPicPr>
        <p:blipFill rotWithShape="1">
          <a:blip r:embed="rId6">
            <a:alphaModFix/>
          </a:blip>
          <a:srcRect b="0" l="0" r="0" t="0"/>
          <a:stretch/>
        </p:blipFill>
        <p:spPr>
          <a:xfrm>
            <a:off x="10687665" y="89873"/>
            <a:ext cx="1504335" cy="463335"/>
          </a:xfrm>
          <a:prstGeom prst="rect">
            <a:avLst/>
          </a:prstGeom>
          <a:noFill/>
          <a:ln>
            <a:noFill/>
          </a:ln>
        </p:spPr>
      </p:pic>
      <p:sp>
        <p:nvSpPr>
          <p:cNvPr descr="Picture 4" id="571" name="Google Shape;571;p29"/>
          <p:cNvSpPr/>
          <p:nvPr/>
        </p:nvSpPr>
        <p:spPr>
          <a:xfrm>
            <a:off x="0" y="0"/>
            <a:ext cx="799803" cy="694037"/>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7">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0"/>
          <p:cNvSpPr txBox="1"/>
          <p:nvPr>
            <p:ph type="title"/>
          </p:nvPr>
        </p:nvSpPr>
        <p:spPr>
          <a:xfrm>
            <a:off x="893064" y="72518"/>
            <a:ext cx="10405174" cy="13265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ADDITIONAL INFORMATION</a:t>
            </a:r>
            <a:br>
              <a:rPr lang="en-US"/>
            </a:br>
            <a:endParaRPr/>
          </a:p>
        </p:txBody>
      </p:sp>
      <p:sp>
        <p:nvSpPr>
          <p:cNvPr id="577" name="Google Shape;577;p30"/>
          <p:cNvSpPr txBox="1"/>
          <p:nvPr>
            <p:ph idx="1" type="body"/>
          </p:nvPr>
        </p:nvSpPr>
        <p:spPr>
          <a:xfrm>
            <a:off x="911352" y="1399032"/>
            <a:ext cx="10405174" cy="4847589"/>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000"/>
              <a:buFont typeface="Arial"/>
              <a:buChar char="•"/>
            </a:pPr>
            <a:r>
              <a:rPr b="1" lang="en-US">
                <a:latin typeface="Belleza"/>
                <a:ea typeface="Belleza"/>
                <a:cs typeface="Belleza"/>
                <a:sym typeface="Belleza"/>
              </a:rPr>
              <a:t>Potential Partnerships: Consider partnering with healthcare providers, elderly care facilities, or medical device companies to enhance product reach and credibility.</a:t>
            </a:r>
            <a:endParaRPr/>
          </a:p>
          <a:p>
            <a:pPr indent="-228600" lvl="0" marL="228600" rtl="0" algn="l">
              <a:lnSpc>
                <a:spcPct val="100000"/>
              </a:lnSpc>
              <a:spcBef>
                <a:spcPts val="1200"/>
              </a:spcBef>
              <a:spcAft>
                <a:spcPts val="0"/>
              </a:spcAft>
              <a:buClr>
                <a:schemeClr val="dk1"/>
              </a:buClr>
              <a:buSzPts val="2000"/>
              <a:buFont typeface="Arial"/>
              <a:buChar char="•"/>
            </a:pPr>
            <a:r>
              <a:rPr b="1" lang="en-US">
                <a:latin typeface="Belleza"/>
                <a:ea typeface="Belleza"/>
                <a:cs typeface="Belleza"/>
                <a:sym typeface="Belleza"/>
              </a:rPr>
              <a:t>Regulatory Compliance: Ensure that the product complies with healthcare regulations such as FDA (in the U.S.) or CE marking (in Europe), which will be crucial for clinical trials and commercialization.</a:t>
            </a:r>
            <a:endParaRPr/>
          </a:p>
          <a:p>
            <a:pPr indent="-228600" lvl="0" marL="228600" rtl="0" algn="l">
              <a:lnSpc>
                <a:spcPct val="100000"/>
              </a:lnSpc>
              <a:spcBef>
                <a:spcPts val="1200"/>
              </a:spcBef>
              <a:spcAft>
                <a:spcPts val="0"/>
              </a:spcAft>
              <a:buClr>
                <a:schemeClr val="dk1"/>
              </a:buClr>
              <a:buSzPts val="2000"/>
              <a:buFont typeface="Arial"/>
              <a:buChar char="•"/>
            </a:pPr>
            <a:r>
              <a:rPr b="1" lang="en-US">
                <a:latin typeface="Belleza"/>
                <a:ea typeface="Belleza"/>
                <a:cs typeface="Belleza"/>
                <a:sym typeface="Belleza"/>
              </a:rPr>
              <a:t>Long-Term Vision: Beyond the initial prototype, consider expanding MediSync's features to include integration with health monitoring systems (e.g., blood pressure or glucose monitoring), allowing for a comprehensive elderly care solution.</a:t>
            </a:r>
            <a:endParaRPr/>
          </a:p>
          <a:p>
            <a:pPr indent="-228600" lvl="0" marL="228600" rtl="0" algn="l">
              <a:lnSpc>
                <a:spcPct val="100000"/>
              </a:lnSpc>
              <a:spcBef>
                <a:spcPts val="1200"/>
              </a:spcBef>
              <a:spcAft>
                <a:spcPts val="0"/>
              </a:spcAft>
              <a:buClr>
                <a:schemeClr val="dk1"/>
              </a:buClr>
              <a:buSzPts val="2000"/>
              <a:buFont typeface="Arial"/>
              <a:buChar char="•"/>
            </a:pPr>
            <a:r>
              <a:rPr b="1" lang="en-US">
                <a:latin typeface="Belleza"/>
                <a:ea typeface="Belleza"/>
                <a:cs typeface="Belleza"/>
                <a:sym typeface="Belleza"/>
              </a:rPr>
              <a:t>Risk Management: Include contingency plans for potential delays in product development or trials, along with backup funding strategies in case of budget overruns.</a:t>
            </a:r>
            <a:endParaRPr/>
          </a:p>
          <a:p>
            <a:pPr indent="-228600" lvl="0" marL="228600" rtl="0" algn="l">
              <a:lnSpc>
                <a:spcPct val="100000"/>
              </a:lnSpc>
              <a:spcBef>
                <a:spcPts val="1200"/>
              </a:spcBef>
              <a:spcAft>
                <a:spcPts val="0"/>
              </a:spcAft>
              <a:buClr>
                <a:schemeClr val="dk1"/>
              </a:buClr>
              <a:buSzPts val="2000"/>
              <a:buFont typeface="Arial"/>
              <a:buChar char="•"/>
            </a:pPr>
            <a:r>
              <a:rPr b="1" lang="en-US">
                <a:latin typeface="Belleza"/>
                <a:ea typeface="Belleza"/>
                <a:cs typeface="Belleza"/>
                <a:sym typeface="Belleza"/>
              </a:rPr>
              <a:t>Future Funding Requirements: After the initial commercialization, additional funds may be required for scaling production, entering new markets, or enhancing product features based on user feedback.</a:t>
            </a:r>
            <a:endParaRPr/>
          </a:p>
          <a:p>
            <a:pPr indent="-101600" lvl="0" marL="228600" rtl="0" algn="l">
              <a:lnSpc>
                <a:spcPct val="100000"/>
              </a:lnSpc>
              <a:spcBef>
                <a:spcPts val="1200"/>
              </a:spcBef>
              <a:spcAft>
                <a:spcPts val="0"/>
              </a:spcAft>
              <a:buClr>
                <a:schemeClr val="dk1"/>
              </a:buClr>
              <a:buSzPts val="2000"/>
              <a:buFont typeface="Arial"/>
              <a:buNone/>
            </a:pPr>
            <a:r>
              <a:t/>
            </a:r>
            <a:endParaRPr/>
          </a:p>
        </p:txBody>
      </p:sp>
      <p:sp>
        <p:nvSpPr>
          <p:cNvPr id="578" name="Google Shape;578;p30"/>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Picture 3" id="579" name="Google Shape;579;p30"/>
          <p:cNvPicPr preferRelativeResize="0"/>
          <p:nvPr/>
        </p:nvPicPr>
        <p:blipFill rotWithShape="1">
          <a:blip r:embed="rId3">
            <a:alphaModFix/>
          </a:blip>
          <a:srcRect b="0" l="0" r="0" t="0"/>
          <a:stretch/>
        </p:blipFill>
        <p:spPr>
          <a:xfrm>
            <a:off x="10854813" y="72517"/>
            <a:ext cx="1342745" cy="413566"/>
          </a:xfrm>
          <a:prstGeom prst="rect">
            <a:avLst/>
          </a:prstGeom>
          <a:noFill/>
          <a:ln>
            <a:noFill/>
          </a:ln>
        </p:spPr>
      </p:pic>
      <p:sp>
        <p:nvSpPr>
          <p:cNvPr descr="Picture 4" id="580" name="Google Shape;580;p30"/>
          <p:cNvSpPr/>
          <p:nvPr/>
        </p:nvSpPr>
        <p:spPr>
          <a:xfrm>
            <a:off x="-119365" y="0"/>
            <a:ext cx="817456" cy="583663"/>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1"/>
          <p:cNvSpPr txBox="1"/>
          <p:nvPr>
            <p:ph type="title"/>
          </p:nvPr>
        </p:nvSpPr>
        <p:spPr>
          <a:xfrm>
            <a:off x="1348112" y="619897"/>
            <a:ext cx="5775656" cy="328493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6"/>
          <p:cNvSpPr txBox="1"/>
          <p:nvPr>
            <p:ph type="title"/>
          </p:nvPr>
        </p:nvSpPr>
        <p:spPr>
          <a:xfrm>
            <a:off x="893064" y="72518"/>
            <a:ext cx="8297380" cy="13265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PROBLEM STATEMENT </a:t>
            </a:r>
            <a:endParaRPr/>
          </a:p>
        </p:txBody>
      </p:sp>
      <p:sp>
        <p:nvSpPr>
          <p:cNvPr id="449" name="Google Shape;449;p16"/>
          <p:cNvSpPr txBox="1"/>
          <p:nvPr>
            <p:ph idx="1" type="body"/>
          </p:nvPr>
        </p:nvSpPr>
        <p:spPr>
          <a:xfrm>
            <a:off x="865631" y="2072640"/>
            <a:ext cx="8324089" cy="349300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1800"/>
              <a:buNone/>
            </a:pPr>
            <a:r>
              <a:rPr b="1" lang="en-US" sz="1800">
                <a:latin typeface="Belleza"/>
                <a:ea typeface="Belleza"/>
                <a:cs typeface="Belleza"/>
                <a:sym typeface="Belleza"/>
              </a:rPr>
              <a:t>The elderly face significant challenges in adhering to medication schedules due to cognitive decline, confusion, or physical limitations like reduced dexterity. These issues can result in missed doses, incorrect medication intake, or inconsistent timing, all of which jeopardize their health. Managing multiple medications adds complexity to their daily routines, especially for those dealing with chronic health conditions. Social isolation and the lack of a reliable support system exacerbate these problems.. </a:t>
            </a:r>
            <a:endParaRPr/>
          </a:p>
        </p:txBody>
      </p:sp>
      <p:sp>
        <p:nvSpPr>
          <p:cNvPr id="450" name="Google Shape;450;p16"/>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Picture 3" id="451" name="Google Shape;451;p16"/>
          <p:cNvPicPr preferRelativeResize="0"/>
          <p:nvPr/>
        </p:nvPicPr>
        <p:blipFill rotWithShape="1">
          <a:blip r:embed="rId3">
            <a:alphaModFix/>
          </a:blip>
          <a:srcRect b="0" l="0" r="0" t="0"/>
          <a:stretch/>
        </p:blipFill>
        <p:spPr>
          <a:xfrm>
            <a:off x="10730013" y="72518"/>
            <a:ext cx="1328776" cy="409263"/>
          </a:xfrm>
          <a:prstGeom prst="rect">
            <a:avLst/>
          </a:prstGeom>
          <a:noFill/>
          <a:ln>
            <a:noFill/>
          </a:ln>
        </p:spPr>
      </p:pic>
      <p:sp>
        <p:nvSpPr>
          <p:cNvPr descr="Picture 4" id="452" name="Google Shape;452;p16"/>
          <p:cNvSpPr/>
          <p:nvPr/>
        </p:nvSpPr>
        <p:spPr>
          <a:xfrm>
            <a:off x="-138920" y="-4010"/>
            <a:ext cx="866507" cy="574282"/>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7"/>
          <p:cNvSpPr txBox="1"/>
          <p:nvPr>
            <p:ph type="title"/>
          </p:nvPr>
        </p:nvSpPr>
        <p:spPr>
          <a:xfrm>
            <a:off x="417095" y="264731"/>
            <a:ext cx="7243973" cy="115503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sz="2800"/>
              <a:t>IDEA SUMMARY / APPROACH</a:t>
            </a:r>
            <a:endParaRPr sz="2800"/>
          </a:p>
        </p:txBody>
      </p:sp>
      <p:pic>
        <p:nvPicPr>
          <p:cNvPr descr="A person smiling at a computer" id="458" name="Google Shape;458;p17"/>
          <p:cNvPicPr preferRelativeResize="0"/>
          <p:nvPr>
            <p:ph idx="2" type="pic"/>
          </p:nvPr>
        </p:nvPicPr>
        <p:blipFill rotWithShape="1">
          <a:blip r:embed="rId3">
            <a:alphaModFix/>
          </a:blip>
          <a:srcRect b="0" l="18" r="18" t="0"/>
          <a:stretch/>
        </p:blipFill>
        <p:spPr>
          <a:xfrm>
            <a:off x="7625969" y="-9144"/>
            <a:ext cx="4581525" cy="6602413"/>
          </a:xfrm>
          <a:prstGeom prst="rect">
            <a:avLst/>
          </a:prstGeom>
          <a:noFill/>
          <a:ln>
            <a:noFill/>
          </a:ln>
        </p:spPr>
      </p:pic>
      <p:sp>
        <p:nvSpPr>
          <p:cNvPr id="459" name="Google Shape;459;p17"/>
          <p:cNvSpPr txBox="1"/>
          <p:nvPr/>
        </p:nvSpPr>
        <p:spPr>
          <a:xfrm>
            <a:off x="417095" y="1813131"/>
            <a:ext cx="6866021" cy="295786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dk1"/>
                </a:solidFill>
                <a:latin typeface="Belleza"/>
                <a:ea typeface="Belleza"/>
                <a:cs typeface="Belleza"/>
                <a:sym typeface="Belleza"/>
              </a:rPr>
              <a:t>MediSync is an automatic pill dispenser that works in conjunction with a phone-based notification system. It provides timely, accurate doses to elderly individuals and ensures reminders are sent to their smartphones or to their caregivers when needed. The device reduces reliance on memory and physical ability by automating the dispensing process, ensuring that users always receive their medications at the correct time and in the correct dosage</a:t>
            </a:r>
            <a:endParaRPr b="1" sz="1800">
              <a:solidFill>
                <a:schemeClr val="dk1"/>
              </a:solidFill>
              <a:latin typeface="Belleza"/>
              <a:ea typeface="Belleza"/>
              <a:cs typeface="Belleza"/>
              <a:sym typeface="Belleza"/>
            </a:endParaRPr>
          </a:p>
        </p:txBody>
      </p:sp>
      <p:pic>
        <p:nvPicPr>
          <p:cNvPr descr="Picture 3" id="460" name="Google Shape;460;p17"/>
          <p:cNvPicPr preferRelativeResize="0"/>
          <p:nvPr/>
        </p:nvPicPr>
        <p:blipFill rotWithShape="1">
          <a:blip r:embed="rId4">
            <a:alphaModFix/>
          </a:blip>
          <a:srcRect b="0" l="0" r="0" t="0"/>
          <a:stretch/>
        </p:blipFill>
        <p:spPr>
          <a:xfrm>
            <a:off x="10591332" y="57600"/>
            <a:ext cx="1600668" cy="493006"/>
          </a:xfrm>
          <a:prstGeom prst="rect">
            <a:avLst/>
          </a:prstGeom>
          <a:noFill/>
          <a:ln>
            <a:noFill/>
          </a:ln>
        </p:spPr>
      </p:pic>
      <p:sp>
        <p:nvSpPr>
          <p:cNvPr descr="Picture 4" id="461" name="Google Shape;461;p17"/>
          <p:cNvSpPr/>
          <p:nvPr/>
        </p:nvSpPr>
        <p:spPr>
          <a:xfrm>
            <a:off x="-88646" y="3285"/>
            <a:ext cx="845730" cy="625980"/>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5">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8"/>
          <p:cNvSpPr txBox="1"/>
          <p:nvPr>
            <p:ph type="title"/>
          </p:nvPr>
        </p:nvSpPr>
        <p:spPr>
          <a:xfrm>
            <a:off x="4693540" y="196449"/>
            <a:ext cx="7498459" cy="10708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sz="2800"/>
              <a:t>PRODUCT/SOCIAL CAUSE/RESEARCH</a:t>
            </a:r>
            <a:endParaRPr sz="2800"/>
          </a:p>
        </p:txBody>
      </p:sp>
      <p:pic>
        <p:nvPicPr>
          <p:cNvPr descr="A person in a yellow shirt" id="467" name="Google Shape;467;p18"/>
          <p:cNvPicPr preferRelativeResize="0"/>
          <p:nvPr>
            <p:ph idx="2" type="pic"/>
          </p:nvPr>
        </p:nvPicPr>
        <p:blipFill rotWithShape="1">
          <a:blip r:embed="rId3">
            <a:alphaModFix/>
          </a:blip>
          <a:srcRect b="0" l="33" r="32" t="0"/>
          <a:stretch/>
        </p:blipFill>
        <p:spPr>
          <a:xfrm>
            <a:off x="-15240" y="-15240"/>
            <a:ext cx="4581525" cy="6602413"/>
          </a:xfrm>
          <a:prstGeom prst="rect">
            <a:avLst/>
          </a:prstGeom>
          <a:noFill/>
          <a:ln>
            <a:noFill/>
          </a:ln>
        </p:spPr>
      </p:pic>
      <p:sp>
        <p:nvSpPr>
          <p:cNvPr id="468" name="Google Shape;468;p18"/>
          <p:cNvSpPr txBox="1"/>
          <p:nvPr>
            <p:ph idx="1" type="body"/>
          </p:nvPr>
        </p:nvSpPr>
        <p:spPr>
          <a:xfrm>
            <a:off x="4797844" y="1821037"/>
            <a:ext cx="7289849" cy="5159426"/>
          </a:xfrm>
          <a:prstGeom prst="rect">
            <a:avLst/>
          </a:prstGeom>
          <a:noFill/>
          <a:ln>
            <a:noFill/>
          </a:ln>
        </p:spPr>
        <p:txBody>
          <a:bodyPr anchorCtr="0" anchor="t" bIns="45700" lIns="91425" spcFirstLastPara="1" rIns="91425" wrap="square" tIns="45700">
            <a:normAutofit/>
          </a:bodyPr>
          <a:lstStyle/>
          <a:p>
            <a:pPr indent="-457200" lvl="0" marL="457200" rtl="0" algn="l">
              <a:lnSpc>
                <a:spcPct val="150000"/>
              </a:lnSpc>
              <a:spcBef>
                <a:spcPts val="0"/>
              </a:spcBef>
              <a:spcAft>
                <a:spcPts val="0"/>
              </a:spcAft>
              <a:buClr>
                <a:schemeClr val="dk1"/>
              </a:buClr>
              <a:buSzPts val="1800"/>
              <a:buFont typeface="Arial"/>
              <a:buChar char="•"/>
            </a:pPr>
            <a:r>
              <a:rPr b="1" lang="en-US" sz="1800">
                <a:latin typeface="Belleza"/>
                <a:ea typeface="Belleza"/>
                <a:cs typeface="Belleza"/>
                <a:sym typeface="Belleza"/>
              </a:rPr>
              <a:t>MediSync is a product aimed at enhancing the independence of elderly individuals by allowing them to manage their medication schedules without requiring caregiver involvement for every dose.</a:t>
            </a:r>
            <a:endParaRPr/>
          </a:p>
          <a:p>
            <a:pPr indent="-457200" lvl="0" marL="457200" rtl="0" algn="l">
              <a:lnSpc>
                <a:spcPct val="150000"/>
              </a:lnSpc>
              <a:spcBef>
                <a:spcPts val="1000"/>
              </a:spcBef>
              <a:spcAft>
                <a:spcPts val="0"/>
              </a:spcAft>
              <a:buClr>
                <a:schemeClr val="dk1"/>
              </a:buClr>
              <a:buSzPts val="1800"/>
              <a:buFont typeface="Arial"/>
              <a:buChar char="•"/>
            </a:pPr>
            <a:r>
              <a:rPr b="1" lang="en-US" sz="1800">
                <a:latin typeface="Belleza"/>
                <a:ea typeface="Belleza"/>
                <a:cs typeface="Belleza"/>
                <a:sym typeface="Belleza"/>
              </a:rPr>
              <a:t>Who benefits: Direct beneficiaries include elderly individuals with cognitive or physical challenges. Indirect beneficiaries are caregivers and healthcare providers who will have reduced concerns about missed or incorrect doses</a:t>
            </a:r>
            <a:endParaRPr/>
          </a:p>
        </p:txBody>
      </p:sp>
      <p:pic>
        <p:nvPicPr>
          <p:cNvPr descr="Picture 3" id="469" name="Google Shape;469;p18"/>
          <p:cNvPicPr preferRelativeResize="0"/>
          <p:nvPr/>
        </p:nvPicPr>
        <p:blipFill rotWithShape="1">
          <a:blip r:embed="rId4">
            <a:alphaModFix/>
          </a:blip>
          <a:srcRect b="0" l="0" r="0" t="0"/>
          <a:stretch/>
        </p:blipFill>
        <p:spPr>
          <a:xfrm>
            <a:off x="10743655" y="114350"/>
            <a:ext cx="1448344" cy="446090"/>
          </a:xfrm>
          <a:prstGeom prst="rect">
            <a:avLst/>
          </a:prstGeom>
          <a:noFill/>
          <a:ln>
            <a:noFill/>
          </a:ln>
        </p:spPr>
      </p:pic>
      <p:sp>
        <p:nvSpPr>
          <p:cNvPr descr="Picture 4" id="470" name="Google Shape;470;p18"/>
          <p:cNvSpPr/>
          <p:nvPr/>
        </p:nvSpPr>
        <p:spPr>
          <a:xfrm>
            <a:off x="140875" y="-66830"/>
            <a:ext cx="714531" cy="627270"/>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5">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9"/>
          <p:cNvSpPr txBox="1"/>
          <p:nvPr>
            <p:ph idx="1" type="body"/>
          </p:nvPr>
        </p:nvSpPr>
        <p:spPr>
          <a:xfrm>
            <a:off x="221943" y="616817"/>
            <a:ext cx="11350625" cy="6118459"/>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Clr>
                <a:schemeClr val="dk1"/>
              </a:buClr>
              <a:buSzPts val="2800"/>
              <a:buFont typeface="Arial"/>
              <a:buNone/>
            </a:pPr>
            <a:r>
              <a:t/>
            </a:r>
            <a:endParaRPr/>
          </a:p>
          <a:p>
            <a:pPr indent="0" lvl="0" marL="0" rtl="0" algn="l">
              <a:lnSpc>
                <a:spcPct val="90000"/>
              </a:lnSpc>
              <a:spcBef>
                <a:spcPts val="1000"/>
              </a:spcBef>
              <a:spcAft>
                <a:spcPts val="0"/>
              </a:spcAft>
              <a:buClr>
                <a:schemeClr val="dk1"/>
              </a:buClr>
              <a:buSzPts val="2800"/>
              <a:buNone/>
            </a:pPr>
            <a:r>
              <a:t/>
            </a:r>
            <a:endParaRPr/>
          </a:p>
          <a:p>
            <a:pPr indent="-457200" lvl="0" marL="457200" rtl="0" algn="l">
              <a:lnSpc>
                <a:spcPct val="150000"/>
              </a:lnSpc>
              <a:spcBef>
                <a:spcPts val="1000"/>
              </a:spcBef>
              <a:spcAft>
                <a:spcPts val="0"/>
              </a:spcAft>
              <a:buClr>
                <a:schemeClr val="dk1"/>
              </a:buClr>
              <a:buSzPts val="1800"/>
              <a:buFont typeface="Arial"/>
              <a:buChar char="•"/>
            </a:pPr>
            <a:r>
              <a:rPr b="1" lang="en-US" sz="1800">
                <a:latin typeface="Belleza"/>
                <a:ea typeface="Belleza"/>
                <a:cs typeface="Belleza"/>
                <a:sym typeface="Belleza"/>
              </a:rPr>
              <a:t>Unique Aspect: The combination of a physical dispenser with a digital notification system is what sets MediSync apart from existing solutions. This dual-layer approach ensures better adherence to medication schedules and provides peace of mind to caregivers through remote monitoring features. </a:t>
            </a:r>
            <a:endParaRPr/>
          </a:p>
          <a:p>
            <a:pPr indent="-457200" lvl="0" marL="457200" rtl="0" algn="l">
              <a:lnSpc>
                <a:spcPct val="150000"/>
              </a:lnSpc>
              <a:spcBef>
                <a:spcPts val="1000"/>
              </a:spcBef>
              <a:spcAft>
                <a:spcPts val="0"/>
              </a:spcAft>
              <a:buClr>
                <a:schemeClr val="dk1"/>
              </a:buClr>
              <a:buSzPts val="1800"/>
              <a:buFont typeface="Arial"/>
              <a:buChar char="•"/>
            </a:pPr>
            <a:r>
              <a:rPr b="1" lang="en-US" sz="1800">
                <a:latin typeface="Belleza"/>
                <a:ea typeface="Belleza"/>
                <a:cs typeface="Belleza"/>
                <a:sym typeface="Belleza"/>
              </a:rPr>
              <a:t>Previous Solutions: While other medication dispensers and reminder apps exist, few offer the seamless integration of both physical and digital solutions for elderly individuals.</a:t>
            </a:r>
            <a:endParaRPr b="1" sz="1800">
              <a:latin typeface="Belleza"/>
              <a:ea typeface="Belleza"/>
              <a:cs typeface="Belleza"/>
              <a:sym typeface="Belleza"/>
            </a:endParaRPr>
          </a:p>
        </p:txBody>
      </p:sp>
      <p:pic>
        <p:nvPicPr>
          <p:cNvPr descr="Picture 3" id="476" name="Google Shape;476;p19"/>
          <p:cNvPicPr preferRelativeResize="0"/>
          <p:nvPr/>
        </p:nvPicPr>
        <p:blipFill rotWithShape="1">
          <a:blip r:embed="rId3">
            <a:alphaModFix/>
          </a:blip>
          <a:srcRect b="0" l="0" r="0" t="0"/>
          <a:stretch/>
        </p:blipFill>
        <p:spPr>
          <a:xfrm>
            <a:off x="10736826" y="122724"/>
            <a:ext cx="1455174" cy="448194"/>
          </a:xfrm>
          <a:prstGeom prst="rect">
            <a:avLst/>
          </a:prstGeom>
          <a:noFill/>
          <a:ln>
            <a:noFill/>
          </a:ln>
        </p:spPr>
      </p:pic>
      <p:sp>
        <p:nvSpPr>
          <p:cNvPr descr="Picture 4" id="477" name="Google Shape;477;p19"/>
          <p:cNvSpPr/>
          <p:nvPr/>
        </p:nvSpPr>
        <p:spPr>
          <a:xfrm>
            <a:off x="0" y="0"/>
            <a:ext cx="798767" cy="636870"/>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0"/>
          <p:cNvSpPr txBox="1"/>
          <p:nvPr>
            <p:ph type="title"/>
          </p:nvPr>
        </p:nvSpPr>
        <p:spPr>
          <a:xfrm>
            <a:off x="893064" y="72518"/>
            <a:ext cx="8297380" cy="13265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PROJECT STATUS</a:t>
            </a:r>
            <a:endParaRPr/>
          </a:p>
        </p:txBody>
      </p:sp>
      <p:sp>
        <p:nvSpPr>
          <p:cNvPr id="483" name="Google Shape;483;p20"/>
          <p:cNvSpPr txBox="1"/>
          <p:nvPr>
            <p:ph idx="1" type="body"/>
          </p:nvPr>
        </p:nvSpPr>
        <p:spPr>
          <a:xfrm>
            <a:off x="865631" y="2072640"/>
            <a:ext cx="8324089" cy="3493008"/>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1800"/>
              <a:buChar char="•"/>
            </a:pPr>
            <a:r>
              <a:rPr b="1" lang="en-US" sz="1800">
                <a:latin typeface="Belleza"/>
                <a:ea typeface="Belleza"/>
                <a:cs typeface="Belleza"/>
                <a:sym typeface="Belleza"/>
              </a:rPr>
              <a:t>Project Status MediSync is currently in the prototype stage, with an initial design being tested for usability among a small group of elderly users. The feedback from this test phase will be used to refine the product before further development and scaling. </a:t>
            </a:r>
            <a:endParaRPr/>
          </a:p>
          <a:p>
            <a:pPr indent="-228600" lvl="0" marL="228600" rtl="0" algn="l">
              <a:lnSpc>
                <a:spcPct val="150000"/>
              </a:lnSpc>
              <a:spcBef>
                <a:spcPts val="1200"/>
              </a:spcBef>
              <a:spcAft>
                <a:spcPts val="0"/>
              </a:spcAft>
              <a:buClr>
                <a:schemeClr val="dk1"/>
              </a:buClr>
              <a:buSzPts val="1800"/>
              <a:buChar char="•"/>
            </a:pPr>
            <a:r>
              <a:rPr b="1" lang="en-US" sz="1800">
                <a:latin typeface="Belleza"/>
                <a:ea typeface="Belleza"/>
                <a:cs typeface="Belleza"/>
                <a:sym typeface="Belleza"/>
              </a:rPr>
              <a:t>IP Status: No patent has been filed as of yet, but plans are in place to file once the prototype is finalized.</a:t>
            </a:r>
            <a:endParaRPr/>
          </a:p>
        </p:txBody>
      </p:sp>
      <p:sp>
        <p:nvSpPr>
          <p:cNvPr id="484" name="Google Shape;484;p20"/>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Picture 3" id="485" name="Google Shape;485;p20"/>
          <p:cNvPicPr preferRelativeResize="0"/>
          <p:nvPr/>
        </p:nvPicPr>
        <p:blipFill rotWithShape="1">
          <a:blip r:embed="rId3">
            <a:alphaModFix/>
          </a:blip>
          <a:srcRect b="0" l="0" r="0" t="0"/>
          <a:stretch/>
        </p:blipFill>
        <p:spPr>
          <a:xfrm>
            <a:off x="10582013" y="130479"/>
            <a:ext cx="1459818" cy="449624"/>
          </a:xfrm>
          <a:prstGeom prst="rect">
            <a:avLst/>
          </a:prstGeom>
          <a:noFill/>
          <a:ln>
            <a:noFill/>
          </a:ln>
        </p:spPr>
      </p:pic>
      <p:sp>
        <p:nvSpPr>
          <p:cNvPr descr="Picture 4" id="486" name="Google Shape;486;p20"/>
          <p:cNvSpPr/>
          <p:nvPr/>
        </p:nvSpPr>
        <p:spPr>
          <a:xfrm>
            <a:off x="-1" y="20028"/>
            <a:ext cx="796413" cy="628901"/>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1"/>
          <p:cNvSpPr txBox="1"/>
          <p:nvPr>
            <p:ph type="title"/>
          </p:nvPr>
        </p:nvSpPr>
        <p:spPr>
          <a:xfrm>
            <a:off x="5124159" y="320841"/>
            <a:ext cx="6861096" cy="148087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sz="2800"/>
              <a:t>VOICE OF STAKEHOLDER SURVEY </a:t>
            </a:r>
            <a:endParaRPr sz="2800"/>
          </a:p>
        </p:txBody>
      </p:sp>
      <p:sp>
        <p:nvSpPr>
          <p:cNvPr id="492" name="Google Shape;492;p21"/>
          <p:cNvSpPr txBox="1"/>
          <p:nvPr>
            <p:ph idx="1" type="body"/>
          </p:nvPr>
        </p:nvSpPr>
        <p:spPr>
          <a:xfrm>
            <a:off x="4858409" y="2330204"/>
            <a:ext cx="6861095" cy="4407479"/>
          </a:xfrm>
          <a:prstGeom prst="rect">
            <a:avLst/>
          </a:prstGeom>
          <a:noFill/>
          <a:ln>
            <a:noFill/>
          </a:ln>
        </p:spPr>
        <p:txBody>
          <a:bodyPr anchorCtr="0" anchor="t" bIns="45700" lIns="91425" spcFirstLastPara="1" rIns="91425" wrap="square" tIns="45700">
            <a:normAutofit/>
          </a:bodyPr>
          <a:lstStyle/>
          <a:p>
            <a:pPr indent="-457200" lvl="0" marL="457200" rtl="0" algn="l">
              <a:lnSpc>
                <a:spcPct val="150000"/>
              </a:lnSpc>
              <a:spcBef>
                <a:spcPts val="0"/>
              </a:spcBef>
              <a:spcAft>
                <a:spcPts val="0"/>
              </a:spcAft>
              <a:buClr>
                <a:schemeClr val="dk1"/>
              </a:buClr>
              <a:buSzPts val="1800"/>
              <a:buFont typeface="Arial"/>
              <a:buChar char="•"/>
            </a:pPr>
            <a:r>
              <a:rPr b="1" lang="en-US" sz="1800">
                <a:latin typeface="Belleza"/>
                <a:ea typeface="Belleza"/>
                <a:cs typeface="Belleza"/>
                <a:sym typeface="Belleza"/>
              </a:rPr>
              <a:t>Stakeholders/Customers: The primary stakeholders include elderly individuals, caregivers, and healthcare providers.</a:t>
            </a:r>
            <a:endParaRPr/>
          </a:p>
          <a:p>
            <a:pPr indent="-457200" lvl="0" marL="457200" rtl="0" algn="l">
              <a:lnSpc>
                <a:spcPct val="150000"/>
              </a:lnSpc>
              <a:spcBef>
                <a:spcPts val="1000"/>
              </a:spcBef>
              <a:spcAft>
                <a:spcPts val="0"/>
              </a:spcAft>
              <a:buClr>
                <a:schemeClr val="dk1"/>
              </a:buClr>
              <a:buSzPts val="1800"/>
              <a:buFont typeface="Arial"/>
              <a:buChar char="•"/>
            </a:pPr>
            <a:r>
              <a:rPr b="1" lang="en-US" sz="1800">
                <a:latin typeface="Belleza"/>
                <a:ea typeface="Belleza"/>
                <a:cs typeface="Belleza"/>
                <a:sym typeface="Belleza"/>
              </a:rPr>
              <a:t>Survey Findings: While no formal surveys have been conducted, initial conversations with potential users suggest a strong need for such a solution. Elderly individuals and their caregivers expressed the desire for a product that reduces the mental load of managing complex medication regimens. </a:t>
            </a:r>
            <a:endParaRPr/>
          </a:p>
        </p:txBody>
      </p:sp>
      <p:pic>
        <p:nvPicPr>
          <p:cNvPr descr="Picture 3" id="493" name="Google Shape;493;p21"/>
          <p:cNvPicPr preferRelativeResize="0"/>
          <p:nvPr/>
        </p:nvPicPr>
        <p:blipFill rotWithShape="1">
          <a:blip r:embed="rId3">
            <a:alphaModFix/>
          </a:blip>
          <a:srcRect b="0" l="0" r="0" t="0"/>
          <a:stretch/>
        </p:blipFill>
        <p:spPr>
          <a:xfrm>
            <a:off x="10765028" y="120970"/>
            <a:ext cx="1299153" cy="400139"/>
          </a:xfrm>
          <a:prstGeom prst="rect">
            <a:avLst/>
          </a:prstGeom>
          <a:noFill/>
          <a:ln>
            <a:noFill/>
          </a:ln>
        </p:spPr>
      </p:pic>
      <p:sp>
        <p:nvSpPr>
          <p:cNvPr descr="Picture 4" id="494" name="Google Shape;494;p21"/>
          <p:cNvSpPr/>
          <p:nvPr/>
        </p:nvSpPr>
        <p:spPr>
          <a:xfrm>
            <a:off x="-116719" y="-56099"/>
            <a:ext cx="775480" cy="663291"/>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2"/>
          <p:cNvSpPr txBox="1"/>
          <p:nvPr>
            <p:ph idx="12" type="sldNum"/>
          </p:nvPr>
        </p:nvSpPr>
        <p:spPr>
          <a:xfrm>
            <a:off x="911352" y="6246622"/>
            <a:ext cx="2670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Forms response chart. Question title: Purchasing intent. Number of responses: 138 responses." id="500" name="Google Shape;500;p22"/>
          <p:cNvPicPr preferRelativeResize="0"/>
          <p:nvPr/>
        </p:nvPicPr>
        <p:blipFill>
          <a:blip r:embed="rId3">
            <a:alphaModFix/>
          </a:blip>
          <a:stretch>
            <a:fillRect/>
          </a:stretch>
        </p:blipFill>
        <p:spPr>
          <a:xfrm>
            <a:off x="463888" y="353700"/>
            <a:ext cx="11264224" cy="554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3"/>
          <p:cNvSpPr txBox="1"/>
          <p:nvPr>
            <p:ph type="title"/>
          </p:nvPr>
        </p:nvSpPr>
        <p:spPr>
          <a:xfrm>
            <a:off x="5124159" y="320841"/>
            <a:ext cx="6861000" cy="148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sz="2800"/>
              <a:t>VOICE OF STAKEHOLDER SURVEY </a:t>
            </a:r>
            <a:endParaRPr sz="2800"/>
          </a:p>
        </p:txBody>
      </p:sp>
      <p:sp>
        <p:nvSpPr>
          <p:cNvPr id="506" name="Google Shape;506;p23"/>
          <p:cNvSpPr txBox="1"/>
          <p:nvPr>
            <p:ph idx="1" type="body"/>
          </p:nvPr>
        </p:nvSpPr>
        <p:spPr>
          <a:xfrm>
            <a:off x="4858409" y="2330204"/>
            <a:ext cx="6861000" cy="4407600"/>
          </a:xfrm>
          <a:prstGeom prst="rect">
            <a:avLst/>
          </a:prstGeom>
          <a:noFill/>
          <a:ln>
            <a:noFill/>
          </a:ln>
        </p:spPr>
        <p:txBody>
          <a:bodyPr anchorCtr="0" anchor="t" bIns="45700" lIns="91425" spcFirstLastPara="1" rIns="91425" wrap="square" tIns="45700">
            <a:normAutofit/>
          </a:bodyPr>
          <a:lstStyle/>
          <a:p>
            <a:pPr indent="-457200" lvl="0" marL="457200" rtl="0" algn="l">
              <a:lnSpc>
                <a:spcPct val="150000"/>
              </a:lnSpc>
              <a:spcBef>
                <a:spcPts val="0"/>
              </a:spcBef>
              <a:spcAft>
                <a:spcPts val="0"/>
              </a:spcAft>
              <a:buClr>
                <a:schemeClr val="dk1"/>
              </a:buClr>
              <a:buSzPts val="1800"/>
              <a:buFont typeface="Arial"/>
              <a:buChar char="•"/>
            </a:pPr>
            <a:r>
              <a:rPr b="1" lang="en-US" sz="1800">
                <a:latin typeface="Belleza"/>
                <a:ea typeface="Belleza"/>
                <a:cs typeface="Belleza"/>
                <a:sym typeface="Belleza"/>
              </a:rPr>
              <a:t>Stakeholders/Customers: The primary stakeholders include elderly individuals, caregivers, and healthcare providers.</a:t>
            </a:r>
            <a:endParaRPr/>
          </a:p>
          <a:p>
            <a:pPr indent="-457200" lvl="0" marL="457200" rtl="0" algn="l">
              <a:lnSpc>
                <a:spcPct val="150000"/>
              </a:lnSpc>
              <a:spcBef>
                <a:spcPts val="1000"/>
              </a:spcBef>
              <a:spcAft>
                <a:spcPts val="0"/>
              </a:spcAft>
              <a:buClr>
                <a:schemeClr val="dk1"/>
              </a:buClr>
              <a:buSzPts val="1800"/>
              <a:buFont typeface="Arial"/>
              <a:buChar char="•"/>
            </a:pPr>
            <a:r>
              <a:rPr b="1" lang="en-US" sz="1800">
                <a:latin typeface="Belleza"/>
                <a:ea typeface="Belleza"/>
                <a:cs typeface="Belleza"/>
                <a:sym typeface="Belleza"/>
              </a:rPr>
              <a:t>Survey Findings: While no formal surveys have been conducted, initial conversations with potential users suggest a strong need for such a solution. Elderly individuals and their caregivers expressed the desire for a product that reduces the mental load of managing complex medication regimens. </a:t>
            </a:r>
            <a:endParaRPr/>
          </a:p>
        </p:txBody>
      </p:sp>
      <p:pic>
        <p:nvPicPr>
          <p:cNvPr descr="Picture 3" id="507" name="Google Shape;507;p23"/>
          <p:cNvPicPr preferRelativeResize="0"/>
          <p:nvPr/>
        </p:nvPicPr>
        <p:blipFill rotWithShape="1">
          <a:blip r:embed="rId3">
            <a:alphaModFix/>
          </a:blip>
          <a:srcRect b="0" l="0" r="0" t="0"/>
          <a:stretch/>
        </p:blipFill>
        <p:spPr>
          <a:xfrm>
            <a:off x="10765028" y="120970"/>
            <a:ext cx="1299152" cy="400139"/>
          </a:xfrm>
          <a:prstGeom prst="rect">
            <a:avLst/>
          </a:prstGeom>
          <a:noFill/>
          <a:ln>
            <a:noFill/>
          </a:ln>
        </p:spPr>
      </p:pic>
      <p:sp>
        <p:nvSpPr>
          <p:cNvPr descr="Picture 4" id="508" name="Google Shape;508;p23"/>
          <p:cNvSpPr/>
          <p:nvPr/>
        </p:nvSpPr>
        <p:spPr>
          <a:xfrm>
            <a:off x="-116719" y="-56099"/>
            <a:ext cx="774777" cy="663893"/>
          </a:xfrm>
          <a:custGeom>
            <a:rect b="b" l="l" r="r" t="t"/>
            <a:pathLst>
              <a:path extrusionOk="0" h="935061" w="1224944">
                <a:moveTo>
                  <a:pt x="0" y="0"/>
                </a:moveTo>
                <a:lnTo>
                  <a:pt x="1224944" y="0"/>
                </a:lnTo>
                <a:lnTo>
                  <a:pt x="1224944" y="935062"/>
                </a:lnTo>
                <a:lnTo>
                  <a:pt x="0" y="935062"/>
                </a:lnTo>
                <a:lnTo>
                  <a:pt x="0" y="0"/>
                </a:lnTo>
                <a:close/>
              </a:path>
            </a:pathLst>
          </a:custGeom>
          <a:blipFill rotWithShape="1">
            <a:blip r:embed="rId4">
              <a:alphaModFix/>
            </a:blip>
            <a:stretch>
              <a:fillRect b="0" l="0" r="-1452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id="509" name="Google Shape;509;p23"/>
          <p:cNvPicPr preferRelativeResize="0"/>
          <p:nvPr/>
        </p:nvPicPr>
        <p:blipFill>
          <a:blip r:embed="rId5">
            <a:alphaModFix/>
          </a:blip>
          <a:stretch>
            <a:fillRect/>
          </a:stretch>
        </p:blipFill>
        <p:spPr>
          <a:xfrm>
            <a:off x="0" y="-56100"/>
            <a:ext cx="12291724" cy="69140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